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1.xml" ContentType="application/vnd.openxmlformats-officedocument.customXmlProperties+xml"/>
  <Override PartName="/customXml/item2.xml" ContentType="application/xml"/>
  <Override PartName="/customXml/_rels/item3.xml.rels" ContentType="application/vnd.openxmlformats-package.relationships+xml"/>
  <Override PartName="/customXml/_rels/item2.xml.rels" ContentType="application/vnd.openxmlformats-package.relationships+xml"/>
  <Override PartName="/customXml/_rels/item1.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_rels/slideMaster26.xml.rels" ContentType="application/vnd.openxmlformats-package.relationships+xml"/>
  <Override PartName="/ppt/slideMasters/_rels/slideMaster14.xml.rels" ContentType="application/vnd.openxmlformats-package.relationships+xml"/>
  <Override PartName="/ppt/slideMasters/_rels/slideMaster3.xml.rels" ContentType="application/vnd.openxmlformats-package.relationships+xml"/>
  <Override PartName="/ppt/slideMasters/_rels/slideMaster15.xml.rels" ContentType="application/vnd.openxmlformats-package.relationships+xml"/>
  <Override PartName="/ppt/slideMasters/_rels/slideMaster4.xml.rels" ContentType="application/vnd.openxmlformats-package.relationships+xml"/>
  <Override PartName="/ppt/slideMasters/_rels/slideMaster16.xml.rels" ContentType="application/vnd.openxmlformats-package.relationships+xml"/>
  <Override PartName="/ppt/slideMasters/_rels/slideMaster5.xml.rels" ContentType="application/vnd.openxmlformats-package.relationships+xml"/>
  <Override PartName="/ppt/slideMasters/_rels/slideMaster17.xml.rels" ContentType="application/vnd.openxmlformats-package.relationships+xml"/>
  <Override PartName="/ppt/slideMasters/_rels/slideMaster6.xml.rels" ContentType="application/vnd.openxmlformats-package.relationships+xml"/>
  <Override PartName="/ppt/slideMasters/_rels/slideMaster18.xml.rels" ContentType="application/vnd.openxmlformats-package.relationships+xml"/>
  <Override PartName="/ppt/slideMasters/_rels/slideMaster20.xml.rels" ContentType="application/vnd.openxmlformats-package.relationships+xml"/>
  <Override PartName="/ppt/slideMasters/_rels/slideMaster7.xml.rels" ContentType="application/vnd.openxmlformats-package.relationships+xml"/>
  <Override PartName="/ppt/slideMasters/_rels/slideMaster19.xml.rels" ContentType="application/vnd.openxmlformats-package.relationships+xml"/>
  <Override PartName="/ppt/slideMasters/_rels/slideMaster21.xml.rels" ContentType="application/vnd.openxmlformats-package.relationships+xml"/>
  <Override PartName="/ppt/slideMasters/_rels/slideMaster8.xml.rels" ContentType="application/vnd.openxmlformats-package.relationships+xml"/>
  <Override PartName="/ppt/slideMasters/_rels/slideMaster11.xml.rels" ContentType="application/vnd.openxmlformats-package.relationships+xml"/>
  <Override PartName="/ppt/slideMasters/_rels/slideMaster23.xml.rels" ContentType="application/vnd.openxmlformats-package.relationships+xml"/>
  <Override PartName="/ppt/slideMasters/_rels/slideMaster10.xml.rels" ContentType="application/vnd.openxmlformats-package.relationships+xml"/>
  <Override PartName="/ppt/slideMasters/_rels/slideMaster29.xml.rels" ContentType="application/vnd.openxmlformats-package.relationships+xml"/>
  <Override PartName="/ppt/slideMasters/_rels/slideMaster28.xml.rels" ContentType="application/vnd.openxmlformats-package.relationships+xml"/>
  <Override PartName="/ppt/slideMasters/_rels/slideMaster27.xml.rels" ContentType="application/vnd.openxmlformats-package.relationships+xml"/>
  <Override PartName="/ppt/slideMasters/_rels/slideMaster22.xml.rels" ContentType="application/vnd.openxmlformats-package.relationships+xml"/>
  <Override PartName="/ppt/slideMasters/_rels/slideMaster9.xml.rels" ContentType="application/vnd.openxmlformats-package.relationships+xml"/>
  <Override PartName="/ppt/slideMasters/_rels/slideMaster2.xml.rels" ContentType="application/vnd.openxmlformats-package.relationships+xml"/>
  <Override PartName="/ppt/slideMasters/_rels/slideMaster13.xml.rels" ContentType="application/vnd.openxmlformats-package.relationships+xml"/>
  <Override PartName="/ppt/slideMasters/_rels/slideMaster25.xml.rels" ContentType="application/vnd.openxmlformats-package.relationships+xml"/>
  <Override PartName="/ppt/slideMasters/_rels/slideMaster24.xml.rels" ContentType="application/vnd.openxmlformats-package.relationships+xml"/>
  <Override PartName="/ppt/slideMasters/_rels/slideMaster12.xml.rels" ContentType="application/vnd.openxmlformats-package.relationships+xml"/>
  <Override PartName="/ppt/slideMasters/_rels/slideMaster1.xml.rels" ContentType="application/vnd.openxmlformats-package.relationships+xml"/>
  <Override PartName="/ppt/slideMasters/slideMaster26.xml" ContentType="application/vnd.openxmlformats-officedocument.presentationml.slideMaster+xml"/>
  <Override PartName="/ppt/slideMasters/slideMaster1.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20.xml" ContentType="application/vnd.openxmlformats-officedocument.presentationml.slideMaster+xml"/>
  <Override PartName="/ppt/slideMasters/slideMaster19.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7.xml" ContentType="application/vnd.openxmlformats-officedocument.presentationml.slideMaster+xml"/>
  <Override PartName="/ppt/slideMasters/slideMaster2.xml" ContentType="application/vnd.openxmlformats-officedocument.presentationml.slideMaster+xml"/>
  <Override PartName="/ppt/slideMasters/slideMaster28.xml" ContentType="application/vnd.openxmlformats-officedocument.presentationml.slideMaster+xml"/>
  <Override PartName="/ppt/slideMasters/slideMaster3.xml" ContentType="application/vnd.openxmlformats-officedocument.presentationml.slideMaster+xml"/>
  <Override PartName="/ppt/slideMasters/slideMaster29.xml" ContentType="application/vnd.openxmlformats-officedocument.presentationml.slideMaster+xml"/>
  <Override PartName="/ppt/slideMasters/slideMaster13.xml" ContentType="application/vnd.openxmlformats-officedocument.presentationml.slideMaster+xml"/>
  <Override PartName="/ppt/slideMasters/slideMaster7.xml" ContentType="application/vnd.openxmlformats-officedocument.presentationml.slideMaster+xml"/>
  <Override PartName="/ppt/slideMasters/slideMaster14.xml" ContentType="application/vnd.openxmlformats-officedocument.presentationml.slideMaster+xml"/>
  <Override PartName="/ppt/slideMasters/slideMaster8.xml" ContentType="application/vnd.openxmlformats-officedocument.presentationml.slideMaster+xml"/>
  <Override PartName="/ppt/slideMasters/slideMaster15.xml" ContentType="application/vnd.openxmlformats-officedocument.presentationml.slideMaster+xml"/>
  <Override PartName="/ppt/slideMasters/slideMaster9.xml" ContentType="application/vnd.openxmlformats-officedocument.presentationml.slideMaster+xml"/>
  <Override PartName="/ppt/slideMasters/slideMaster4.xml" ContentType="application/vnd.openxmlformats-officedocument.presentationml.slideMaster+xml"/>
  <Override PartName="/ppt/slideMasters/slideMaster10.xml" ContentType="application/vnd.openxmlformats-officedocument.presentationml.slideMaster+xml"/>
  <Override PartName="/ppt/slideMasters/slideMaster5.xml" ContentType="application/vnd.openxmlformats-officedocument.presentationml.slideMaster+xml"/>
  <Override PartName="/ppt/slideMasters/slideMaster11.xml" ContentType="application/vnd.openxmlformats-officedocument.presentationml.slideMaster+xml"/>
  <Override PartName="/ppt/slideMasters/slideMaster6.xml" ContentType="application/vnd.openxmlformats-officedocument.presentationml.slideMaster+xml"/>
  <Override PartName="/ppt/slideMasters/slideMaster12.xml" ContentType="application/vnd.openxmlformats-officedocument.presentationml.slideMaster+xml"/>
  <Override PartName="/ppt/presProps.xml" ContentType="application/vnd.openxmlformats-officedocument.presentationml.presProps+xml"/>
  <Override PartName="/ppt/theme/theme29.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3.xml" ContentType="application/vnd.openxmlformats-officedocument.theme+xml"/>
  <Override PartName="/ppt/theme/theme30.xml" ContentType="application/vnd.openxmlformats-officedocument.theme+xml"/>
  <Override PartName="/ppt/theme/theme2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1.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20.xml" ContentType="application/vnd.openxmlformats-officedocument.theme+xml"/>
  <Override PartName="/ppt/theme/theme19.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theme/theme27.xml" ContentType="application/vnd.openxmlformats-officedocument.theme+xml"/>
  <Override PartName="/ppt/_rels/presentation.xml.rels" ContentType="application/vnd.openxmlformats-package.relationships+xml"/>
  <Override PartName="/ppt/media/image56.png" ContentType="image/png"/>
  <Override PartName="/ppt/media/image4.wmf" ContentType="image/x-wmf"/>
  <Override PartName="/ppt/media/image104.png" ContentType="image/png"/>
  <Override PartName="/ppt/media/image55.png" ContentType="image/png"/>
  <Override PartName="/ppt/media/image3.wmf" ContentType="image/x-wmf"/>
  <Override PartName="/ppt/media/image103.png" ContentType="image/png"/>
  <Override PartName="/ppt/media/image54.png" ContentType="image/png"/>
  <Override PartName="/ppt/media/image2.wmf" ContentType="image/x-wmf"/>
  <Override PartName="/ppt/media/image102.png" ContentType="image/png"/>
  <Override PartName="/ppt/media/image52.png" ContentType="image/png"/>
  <Override PartName="/ppt/media/image100.png" ContentType="image/png"/>
  <Override PartName="/ppt/media/image51.png" ContentType="image/png"/>
  <Override PartName="/ppt/media/image46.png" ContentType="image/png"/>
  <Override PartName="/ppt/media/image45.png" ContentType="image/png"/>
  <Override PartName="/ppt/media/image44.png" ContentType="image/png"/>
  <Override PartName="/ppt/media/image43.png" ContentType="image/png"/>
  <Override PartName="/ppt/media/image42.png" ContentType="image/png"/>
  <Override PartName="/ppt/media/image41.png" ContentType="image/png"/>
  <Override PartName="/ppt/media/image40.png" ContentType="image/png"/>
  <Override PartName="/ppt/media/image37.png" ContentType="image/png"/>
  <Override PartName="/ppt/media/image36.png" ContentType="image/png"/>
  <Override PartName="/ppt/media/image35.png" ContentType="image/png"/>
  <Override PartName="/ppt/media/image34.png" ContentType="image/png"/>
  <Override PartName="/ppt/media/image32.png" ContentType="image/png"/>
  <Override PartName="/ppt/media/image31.png" ContentType="image/png"/>
  <Override PartName="/ppt/media/image30.png" ContentType="image/png"/>
  <Override PartName="/ppt/media/image53.wmf" ContentType="image/x-wmf"/>
  <Override PartName="/ppt/media/image96.png" ContentType="image/png"/>
  <Override PartName="/ppt/media/image13.png" ContentType="image/png"/>
  <Override PartName="/ppt/media/image9.png" ContentType="image/png"/>
  <Override PartName="/ppt/media/image18.png" ContentType="image/png"/>
  <Override PartName="/ppt/media/image83.png" ContentType="image/png"/>
  <Override PartName="/ppt/media/image57.png" ContentType="image/png"/>
  <Override PartName="/ppt/media/image105.png" ContentType="image/png"/>
  <Override PartName="/ppt/media/image20.png" ContentType="image/png"/>
  <Override PartName="/ppt/media/image49.png" ContentType="image/png"/>
  <Override PartName="/ppt/media/image12.png" ContentType="image/png"/>
  <Override PartName="/ppt/media/image8.png" ContentType="image/png"/>
  <Override PartName="/ppt/media/image17.png" ContentType="image/png"/>
  <Override PartName="/ppt/media/image82.png" ContentType="image/png"/>
  <Override PartName="/ppt/media/image48.png" ContentType="image/png"/>
  <Override PartName="/ppt/media/image11.png" ContentType="image/png"/>
  <Override PartName="/ppt/media/image39.png" ContentType="image/png"/>
  <Override PartName="/ppt/media/image7.png" ContentType="image/png"/>
  <Override PartName="/ppt/media/image16.png" ContentType="image/png"/>
  <Override PartName="/ppt/media/image81.png" ContentType="image/png"/>
  <Override PartName="/ppt/media/image47.png" ContentType="image/png"/>
  <Override PartName="/ppt/media/image10.png" ContentType="image/png"/>
  <Override PartName="/ppt/media/image1.png" ContentType="image/png"/>
  <Override PartName="/ppt/media/image33.png" ContentType="image/png"/>
  <Override PartName="/ppt/media/image38.png" ContentType="image/png"/>
  <Override PartName="/ppt/media/image6.png" ContentType="image/png"/>
  <Override PartName="/ppt/media/image15.png" ContentType="image/png"/>
  <Override PartName="/ppt/media/image80.png" ContentType="image/png"/>
  <Override PartName="/ppt/media/image50.png" ContentType="image/png"/>
  <Override PartName="/ppt/media/image5.jpeg" ContentType="image/jpeg"/>
  <Override PartName="/ppt/media/image61.png" ContentType="image/png"/>
  <Override PartName="/ppt/media/image28.png" ContentType="image/png"/>
  <Override PartName="/ppt/media/image93.png" ContentType="image/png"/>
  <Override PartName="/ppt/media/image70.png" ContentType="image/png"/>
  <Override PartName="/ppt/media/image72.png" ContentType="image/png"/>
  <Override PartName="/ppt/media/image73.png" ContentType="image/png"/>
  <Override PartName="/ppt/media/image74.png" ContentType="image/png"/>
  <Override PartName="/ppt/media/image75.png" ContentType="image/png"/>
  <Override PartName="/ppt/media/image76.png" ContentType="image/png"/>
  <Override PartName="/ppt/media/image77.png" ContentType="image/png"/>
  <Override PartName="/ppt/media/image79.png" ContentType="image/png"/>
  <Override PartName="/ppt/media/image109.png" ContentType="image/png"/>
  <Override PartName="/ppt/media/image14.png" ContentType="image/png"/>
  <Override PartName="/ppt/media/image78.png" ContentType="image/png"/>
  <Override PartName="/ppt/media/image108.png" ContentType="image/png"/>
  <Override PartName="/ppt/media/image71.png" ContentType="image/png"/>
  <Override PartName="/ppt/media/image101.png" ContentType="image/png"/>
  <Override PartName="/ppt/media/image99.png" ContentType="image/png"/>
  <Override PartName="/ppt/media/image69.png" ContentType="image/png"/>
  <Override PartName="/ppt/media/image117.png" ContentType="image/png"/>
  <Override PartName="/ppt/media/image22.png" ContentType="image/png"/>
  <Override PartName="/ppt/media/image87.png" ContentType="image/png"/>
  <Override PartName="/ppt/media/image98.png" ContentType="image/png"/>
  <Override PartName="/ppt/media/image68.png" ContentType="image/png"/>
  <Override PartName="/ppt/media/image116.png" ContentType="image/png"/>
  <Override PartName="/ppt/media/image21.png" ContentType="image/png"/>
  <Override PartName="/ppt/media/image86.png" ContentType="image/png"/>
  <Override PartName="/ppt/media/image97.png" ContentType="image/png"/>
  <Override PartName="/ppt/media/image60.png" ContentType="image/png"/>
  <Override PartName="/ppt/media/image67.png" ContentType="image/png"/>
  <Override PartName="/ppt/media/image115.png" ContentType="image/png"/>
  <Override PartName="/ppt/media/image85.png" ContentType="image/png"/>
  <Override PartName="/ppt/media/image95.png" ContentType="image/png"/>
  <Override PartName="/ppt/media/image89.png" ContentType="image/png"/>
  <Override PartName="/ppt/media/image62.png" ContentType="image/png"/>
  <Override PartName="/ppt/media/image110.png" ContentType="image/png"/>
  <Override PartName="/ppt/media/image118.png" ContentType="image/png"/>
  <Override PartName="/ppt/media/image23.png" ContentType="image/png"/>
  <Override PartName="/ppt/media/image88.png" ContentType="image/png"/>
  <Override PartName="/ppt/media/image114.png" ContentType="image/png"/>
  <Override PartName="/ppt/media/image66.png" ContentType="image/png"/>
  <Override PartName="/ppt/media/image113.png" ContentType="image/png"/>
  <Override PartName="/ppt/media/image65.png" ContentType="image/png"/>
  <Override PartName="/ppt/media/image112.png" ContentType="image/png"/>
  <Override PartName="/ppt/media/image64.png" ContentType="image/png"/>
  <Override PartName="/ppt/media/image111.png" ContentType="image/png"/>
  <Override PartName="/ppt/media/image63.png" ContentType="image/png"/>
  <Override PartName="/ppt/media/image29.png" ContentType="image/png"/>
  <Override PartName="/ppt/media/image94.png" ContentType="image/png"/>
  <Override PartName="/ppt/media/image58.png" ContentType="image/png"/>
  <Override PartName="/ppt/media/image106.png" ContentType="image/png"/>
  <Override PartName="/ppt/media/image90.png" ContentType="image/png"/>
  <Override PartName="/ppt/media/image25.png" ContentType="image/png"/>
  <Override PartName="/ppt/media/image24.png" ContentType="image/png"/>
  <Override PartName="/ppt/media/image59.png" ContentType="image/png"/>
  <Override PartName="/ppt/media/image107.png" ContentType="image/png"/>
  <Override PartName="/ppt/media/image19.png" ContentType="image/png"/>
  <Override PartName="/ppt/media/image84.png" ContentType="image/png"/>
  <Override PartName="/ppt/media/image91.png" ContentType="image/png"/>
  <Override PartName="/ppt/media/image26.png" ContentType="image/png"/>
  <Override PartName="/ppt/media/image92.png" ContentType="image/png"/>
  <Override PartName="/ppt/media/image27.png" ContentType="image/png"/>
  <Override PartName="/ppt/notesMasters/_rels/notesMaster1.xml.rels" ContentType="application/vnd.openxmlformats-package.relationships+xml"/>
  <Override PartName="/ppt/notesMasters/notesMaster1.xml" ContentType="application/vnd.openxmlformats-officedocument.presentationml.notesMaster+xml"/>
  <Override PartName="/ppt/comments/comment40.xml" ContentType="application/vnd.openxmlformats-officedocument.presentationml.comments+xml"/>
  <Override PartName="/ppt/embeddings/oleObject1.doc" ContentType="application/msword"/>
  <Override PartName="/ppt/slideLayouts/slideLayout2.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1.xml.rels" ContentType="application/vnd.openxmlformats-package.relationships+xml"/>
  <Override PartName="/ppt/slideLayouts/_rels/slideLayout21.xml.rels" ContentType="application/vnd.openxmlformats-package.relationships+xml"/>
  <Override PartName="/ppt/slideLayouts/_rels/slideLayout2.xml.rels" ContentType="application/vnd.openxmlformats-package.relationships+xml"/>
  <Override PartName="/ppt/slideLayouts/_rels/slideLayout22.xml.rels" ContentType="application/vnd.openxmlformats-package.relationships+xml"/>
  <Override PartName="/ppt/slideLayouts/_rels/slideLayout13.xml.rels" ContentType="application/vnd.openxmlformats-package.relationships+xml"/>
  <Override PartName="/ppt/slideLayouts/_rels/slideLayout25.xml.rels" ContentType="application/vnd.openxmlformats-package.relationships+xml"/>
  <Override PartName="/ppt/slideLayouts/_rels/slideLayout5.xml.rels" ContentType="application/vnd.openxmlformats-package.relationships+xml"/>
  <Override PartName="/ppt/slideLayouts/_rels/slideLayout12.xml.rels" ContentType="application/vnd.openxmlformats-package.relationships+xml"/>
  <Override PartName="/ppt/slideLayouts/_rels/slideLayout9.xml.rels" ContentType="application/vnd.openxmlformats-package.relationships+xml"/>
  <Override PartName="/ppt/slideLayouts/_rels/slideLayout2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2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27.xml.rels" ContentType="application/vnd.openxmlformats-package.relationships+xml"/>
  <Override PartName="/ppt/slideLayouts/_rels/slideLayout6.xml.rels" ContentType="application/vnd.openxmlformats-package.relationships+xml"/>
  <Override PartName="/ppt/slideLayouts/_rels/slideLayout26.xml.rels" ContentType="application/vnd.openxmlformats-package.relationship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26.xml" ContentType="application/vnd.openxmlformats-officedocument.presentationml.slideLayout+xml"/>
  <Override PartName="/ppt/slideLayouts/slideLayout4.xml" ContentType="application/vnd.openxmlformats-officedocument.presentationml.slideLayout+xml"/>
  <Override PartName="/ppt/slideLayouts/slideLayout27.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28.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29.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s/_rels/slide211.xml.rels" ContentType="application/vnd.openxmlformats-package.relationships+xml"/>
  <Override PartName="/ppt/slides/_rels/slide210.xml.rels" ContentType="application/vnd.openxmlformats-package.relationships+xml"/>
  <Override PartName="/ppt/slides/_rels/slide189.xml.rels" ContentType="application/vnd.openxmlformats-package.relationships+xml"/>
  <Override PartName="/ppt/slides/_rels/slide22.xml.rels" ContentType="application/vnd.openxmlformats-package.relationships+xml"/>
  <Override PartName="/ppt/slides/_rels/slide188.xml.rels" ContentType="application/vnd.openxmlformats-package.relationships+xml"/>
  <Override PartName="/ppt/slides/_rels/slide21.xml.rels" ContentType="application/vnd.openxmlformats-package.relationships+xml"/>
  <Override PartName="/ppt/slides/_rels/slide179.xml.rels" ContentType="application/vnd.openxmlformats-package.relationships+xml"/>
  <Override PartName="/ppt/slides/_rels/slide12.xml.rels" ContentType="application/vnd.openxmlformats-package.relationships+xml"/>
  <Override PartName="/ppt/slides/_rels/slide178.xml.rels" ContentType="application/vnd.openxmlformats-package.relationships+xml"/>
  <Override PartName="/ppt/slides/_rels/slide11.xml.rels" ContentType="application/vnd.openxmlformats-package.relationships+xml"/>
  <Override PartName="/ppt/slides/_rels/slide169.xml.rels" ContentType="application/vnd.openxmlformats-package.relationships+xml"/>
  <Override PartName="/ppt/slides/_rels/slide168.xml.rels" ContentType="application/vnd.openxmlformats-package.relationships+xml"/>
  <Override PartName="/ppt/slides/_rels/slide167.xml.rels" ContentType="application/vnd.openxmlformats-package.relationships+xml"/>
  <Override PartName="/ppt/slides/_rels/slide166.xml.rels" ContentType="application/vnd.openxmlformats-package.relationships+xml"/>
  <Override PartName="/ppt/slides/_rels/slide165.xml.rels" ContentType="application/vnd.openxmlformats-package.relationships+xml"/>
  <Override PartName="/ppt/slides/_rels/slide164.xml.rels" ContentType="application/vnd.openxmlformats-package.relationships+xml"/>
  <Override PartName="/ppt/slides/_rels/slide163.xml.rels" ContentType="application/vnd.openxmlformats-package.relationships+xml"/>
  <Override PartName="/ppt/slides/_rels/slide159.xml.rels" ContentType="application/vnd.openxmlformats-package.relationships+xml"/>
  <Override PartName="/ppt/slides/_rels/slide158.xml.rels" ContentType="application/vnd.openxmlformats-package.relationships+xml"/>
  <Override PartName="/ppt/slides/_rels/slide157.xml.rels" ContentType="application/vnd.openxmlformats-package.relationships+xml"/>
  <Override PartName="/ppt/slides/_rels/slide156.xml.rels" ContentType="application/vnd.openxmlformats-package.relationships+xml"/>
  <Override PartName="/ppt/slides/_rels/slide155.xml.rels" ContentType="application/vnd.openxmlformats-package.relationships+xml"/>
  <Override PartName="/ppt/slides/_rels/slide154.xml.rels" ContentType="application/vnd.openxmlformats-package.relationships+xml"/>
  <Override PartName="/ppt/slides/_rels/slide153.xml.rels" ContentType="application/vnd.openxmlformats-package.relationships+xml"/>
  <Override PartName="/ppt/slides/_rels/slide84.xml.rels" ContentType="application/vnd.openxmlformats-package.relationships+xml"/>
  <Override PartName="/ppt/slides/_rels/slide149.xml.rels" ContentType="application/vnd.openxmlformats-package.relationships+xml"/>
  <Override PartName="/ppt/slides/_rels/slide148.xml.rels" ContentType="application/vnd.openxmlformats-package.relationships+xml"/>
  <Override PartName="/ppt/slides/_rels/slide147.xml.rels" ContentType="application/vnd.openxmlformats-package.relationships+xml"/>
  <Override PartName="/ppt/slides/_rels/slide146.xml.rels" ContentType="application/vnd.openxmlformats-package.relationships+xml"/>
  <Override PartName="/ppt/slides/_rels/slide145.xml.rels" ContentType="application/vnd.openxmlformats-package.relationships+xml"/>
  <Override PartName="/ppt/slides/_rels/slide99.xml.rels" ContentType="application/vnd.openxmlformats-package.relationships+xml"/>
  <Override PartName="/ppt/slides/_rels/slide144.xml.rels" ContentType="application/vnd.openxmlformats-package.relationships+xml"/>
  <Override PartName="/ppt/slides/_rels/slide98.xml.rels" ContentType="application/vnd.openxmlformats-package.relationships+xml"/>
  <Override PartName="/ppt/slides/_rels/slide143.xml.rels" ContentType="application/vnd.openxmlformats-package.relationships+xml"/>
  <Override PartName="/ppt/slides/_rels/slide74.xml.rels" ContentType="application/vnd.openxmlformats-package.relationships+xml"/>
  <Override PartName="/ppt/slides/_rels/slide73.xml.rels" ContentType="application/vnd.openxmlformats-package.relationships+xml"/>
  <Override PartName="/ppt/slides/_rels/slide72.xml.rels" ContentType="application/vnd.openxmlformats-package.relationships+xml"/>
  <Override PartName="/ppt/slides/_rels/slide71.xml.rels" ContentType="application/vnd.openxmlformats-package.relationships+xml"/>
  <Override PartName="/ppt/slides/_rels/slide139.xml.rels" ContentType="application/vnd.openxmlformats-package.relationships+xml"/>
  <Override PartName="/ppt/slides/_rels/slide138.xml.rels" ContentType="application/vnd.openxmlformats-package.relationships+xml"/>
  <Override PartName="/ppt/slides/_rels/slide137.xml.rels" ContentType="application/vnd.openxmlformats-package.relationships+xml"/>
  <Override PartName="/ppt/slides/_rels/slide136.xml.rels" ContentType="application/vnd.openxmlformats-package.relationships+xml"/>
  <Override PartName="/ppt/slides/_rels/slide135.xml.rels" ContentType="application/vnd.openxmlformats-package.relationships+xml"/>
  <Override PartName="/ppt/slides/_rels/slide23.xml.rels" ContentType="application/vnd.openxmlformats-package.relationships+xml"/>
  <Override PartName="/ppt/slides/_rels/slide91.xml.rels" ContentType="application/vnd.openxmlformats-package.relationships+xml"/>
  <Override PartName="/ppt/slides/_rels/slide4.xml.rels" ContentType="application/vnd.openxmlformats-package.relationships+xml"/>
  <Override PartName="/ppt/slides/_rels/slide202.xml.rels" ContentType="application/vnd.openxmlformats-package.relationships+xml"/>
  <Override PartName="/ppt/slides/_rels/slide193.xml.rels" ContentType="application/vnd.openxmlformats-package.relationships+xml"/>
  <Override PartName="/ppt/slides/_rels/slide276.xml.rels" ContentType="application/vnd.openxmlformats-package.relationships+xml"/>
  <Override PartName="/ppt/slides/_rels/slide208.xml.rels" ContentType="application/vnd.openxmlformats-package.relationships+xml"/>
  <Override PartName="/ppt/slides/_rels/slide79.xml.rels" ContentType="application/vnd.openxmlformats-package.relationships+xml"/>
  <Override PartName="/ppt/slides/_rels/slide192.xml.rels" ContentType="application/vnd.openxmlformats-package.relationships+xml"/>
  <Override PartName="/ppt/slides/_rels/slide124.xml.rels" ContentType="application/vnd.openxmlformats-package.relationships+xml"/>
  <Override PartName="/ppt/slides/_rels/slide49.xml.rels" ContentType="application/vnd.openxmlformats-package.relationships+xml"/>
  <Override PartName="/ppt/slides/_rels/slide162.xml.rels" ContentType="application/vnd.openxmlformats-package.relationships+xml"/>
  <Override PartName="/ppt/slides/_rels/slide195.xml.rels" ContentType="application/vnd.openxmlformats-package.relationships+xml"/>
  <Override PartName="/ppt/slides/_rels/slide269.xml.rels" ContentType="application/vnd.openxmlformats-package.relationships+xml"/>
  <Override PartName="/ppt/slides/_rels/slide268.xml.rels" ContentType="application/vnd.openxmlformats-package.relationships+xml"/>
  <Override PartName="/ppt/slides/_rels/slide267.xml.rels" ContentType="application/vnd.openxmlformats-package.relationships+xml"/>
  <Override PartName="/ppt/slides/_rels/slide266.xml.rels" ContentType="application/vnd.openxmlformats-package.relationships+xml"/>
  <Override PartName="/ppt/slides/_rels/slide41.xml.rels" ContentType="application/vnd.openxmlformats-package.relationships+xml"/>
  <Override PartName="/ppt/slides/_rels/slide69.xml.rels" ContentType="application/vnd.openxmlformats-package.relationships+xml"/>
  <Override PartName="/ppt/slides/_rels/slide182.xml.rels" ContentType="application/vnd.openxmlformats-package.relationships+xml"/>
  <Override PartName="/ppt/slides/_rels/slide114.xml.rels" ContentType="application/vnd.openxmlformats-package.relationships+xml"/>
  <Override PartName="/ppt/slides/_rels/slide152.xml.rels" ContentType="application/vnd.openxmlformats-package.relationships+xml"/>
  <Override PartName="/ppt/slides/_rels/slide39.xml.rels" ContentType="application/vnd.openxmlformats-package.relationships+xml"/>
  <Override PartName="/ppt/slides/_rels/slide185.xml.rels" ContentType="application/vnd.openxmlformats-package.relationships+xml"/>
  <Override PartName="/ppt/slides/_rels/slide265.xml.rels" ContentType="application/vnd.openxmlformats-package.relationships+xml"/>
  <Override PartName="/ppt/slides/_rels/slide40.xml.rels" ContentType="application/vnd.openxmlformats-package.relationships+xml"/>
  <Override PartName="/ppt/slides/_rels/slide65.xml.rels" ContentType="application/vnd.openxmlformats-package.relationships+xml"/>
  <Override PartName="/ppt/slides/_rels/slide110.xml.rels" ContentType="application/vnd.openxmlformats-package.relationships+xml"/>
  <Override PartName="/ppt/slides/_rels/slide257.xml.rels" ContentType="application/vnd.openxmlformats-package.relationships+xml"/>
  <Override PartName="/ppt/slides/_rels/slide15.xml.rels" ContentType="application/vnd.openxmlformats-package.relationships+xml"/>
  <Override PartName="/ppt/slides/_rels/slide83.xml.rels" ContentType="application/vnd.openxmlformats-package.relationships+xml"/>
  <Override PartName="/ppt/slides/_rels/slide80.xml.rels" ContentType="application/vnd.openxmlformats-package.relationships+xml"/>
  <Override PartName="/ppt/slides/_rels/slide131.xml.rels" ContentType="application/vnd.openxmlformats-package.relationships+xml"/>
  <Override PartName="/ppt/slides/_rels/slide18.xml.rels" ContentType="application/vnd.openxmlformats-package.relationships+xml"/>
  <Override PartName="/ppt/slides/_rels/slide86.xml.rels" ContentType="application/vnd.openxmlformats-package.relationships+xml"/>
  <Override PartName="/ppt/slides/_rels/slide252.xml.rels" ContentType="application/vnd.openxmlformats-package.relationships+xml"/>
  <Override PartName="/ppt/slides/_rels/slide206.xml.rels" ContentType="application/vnd.openxmlformats-package.relationships+xml"/>
  <Override PartName="/ppt/slides/_rels/slide186.xml.rels" ContentType="application/vnd.openxmlformats-package.relationships+xml"/>
  <Override PartName="/ppt/slides/_rels/slide183.xml.rels" ContentType="application/vnd.openxmlformats-package.relationships+xml"/>
  <Override PartName="/ppt/slides/_rels/slide150.xml.rels" ContentType="application/vnd.openxmlformats-package.relationships+xml"/>
  <Override PartName="/ppt/slides/_rels/slide37.xml.rels" ContentType="application/vnd.openxmlformats-package.relationships+xml"/>
  <Override PartName="/ppt/slides/_rels/slide46.xml.rels" ContentType="application/vnd.openxmlformats-package.relationships+xml"/>
  <Override PartName="/ppt/slides/_rels/slide200.xml.rels" ContentType="application/vnd.openxmlformats-package.relationships+xml"/>
  <Override PartName="/ppt/slides/_rels/slide2.xml.rels" ContentType="application/vnd.openxmlformats-package.relationships+xml"/>
  <Override PartName="/ppt/slides/_rels/slide173.xml.rels" ContentType="application/vnd.openxmlformats-package.relationships+xml"/>
  <Override PartName="/ppt/slides/_rels/slide270.xml.rels" ContentType="application/vnd.openxmlformats-package.relationships+xml"/>
  <Override PartName="/ppt/slides/_rels/slide105.xml.rels" ContentType="application/vnd.openxmlformats-package.relationships+xml"/>
  <Override PartName="/ppt/slides/_rels/slide176.xml.rels" ContentType="application/vnd.openxmlformats-package.relationships+xml"/>
  <Override PartName="/ppt/slides/_rels/slide108.xml.rels" ContentType="application/vnd.openxmlformats-package.relationships+xml"/>
  <Override PartName="/ppt/slides/_rels/slide273.xml.rels" ContentType="application/vnd.openxmlformats-package.relationships+xml"/>
  <Override PartName="/ppt/slides/_rels/slide205.xml.rels" ContentType="application/vnd.openxmlformats-package.relationships+xml"/>
  <Override PartName="/ppt/slides/_rels/slide87.xml.rels" ContentType="application/vnd.openxmlformats-package.relationships+xml"/>
  <Override PartName="/ppt/slides/_rels/slide132.xml.rels" ContentType="application/vnd.openxmlformats-package.relationships+xml"/>
  <Override PartName="/ppt/slides/_rels/slide19.xml.rels" ContentType="application/vnd.openxmlformats-package.relationships+xml"/>
  <Override PartName="/ppt/slides/_rels/slide253.xml.rels" ContentType="application/vnd.openxmlformats-package.relationships+xml"/>
  <Override PartName="/ppt/slides/_rels/slide207.xml.rels" ContentType="application/vnd.openxmlformats-package.relationships+xml"/>
  <Override PartName="/ppt/slides/_rels/slide275.xml.rels" ContentType="application/vnd.openxmlformats-package.relationships+xml"/>
  <Override PartName="/ppt/slides/_rels/slide225.xml.rels" ContentType="application/vnd.openxmlformats-package.relationships+xml"/>
  <Override PartName="/ppt/slides/_rels/slide226.xml.rels" ContentType="application/vnd.openxmlformats-package.relationships+xml"/>
  <Override PartName="/ppt/slides/_rels/slide127.xml.rels" ContentType="application/vnd.openxmlformats-package.relationships+xml"/>
  <Override PartName="/ppt/slides/_rels/slide292.xml.rels" ContentType="application/vnd.openxmlformats-package.relationships+xml"/>
  <Override PartName="/ppt/slides/_rels/slide224.xml.rels" ContentType="application/vnd.openxmlformats-package.relationships+xml"/>
  <Override PartName="/ppt/slides/_rels/slide227.xml.rels" ContentType="application/vnd.openxmlformats-package.relationships+xml"/>
  <Override PartName="/ppt/slides/_rels/slide295.xml.rels" ContentType="application/vnd.openxmlformats-package.relationships+xml"/>
  <Override PartName="/ppt/slides/_rels/slide228.xml.rels" ContentType="application/vnd.openxmlformats-package.relationships+xml"/>
  <Override PartName="/ppt/slides/_rels/slide296.xml.rels" ContentType="application/vnd.openxmlformats-package.relationships+xml"/>
  <Override PartName="/ppt/slides/_rels/slide230.xml.rels" ContentType="application/vnd.openxmlformats-package.relationships+xml"/>
  <Override PartName="/ppt/slides/_rels/slide229.xml.rels" ContentType="application/vnd.openxmlformats-package.relationships+xml"/>
  <Override PartName="/ppt/slides/_rels/slide297.xml.rels" ContentType="application/vnd.openxmlformats-package.relationships+xml"/>
  <Override PartName="/ppt/slides/_rels/slide231.xml.rels" ContentType="application/vnd.openxmlformats-package.relationships+xml"/>
  <Override PartName="/ppt/slides/_rels/slide232.xml.rels" ContentType="application/vnd.openxmlformats-package.relationships+xml"/>
  <Override PartName="/ppt/slides/_rels/slide81.xml.rels" ContentType="application/vnd.openxmlformats-package.relationships+xml"/>
  <Override PartName="/ppt/slides/_rels/slide13.xml.rels" ContentType="application/vnd.openxmlformats-package.relationships+xml"/>
  <Override PartName="/ppt/slides/_rels/slide16.xml.rels" ContentType="application/vnd.openxmlformats-package.relationships+xml"/>
  <Override PartName="/ppt/slides/_rels/slide233.xml.rels" ContentType="application/vnd.openxmlformats-package.relationships+xml"/>
  <Override PartName="/ppt/slides/_rels/slide82.xml.rels" ContentType="application/vnd.openxmlformats-package.relationships+xml"/>
  <Override PartName="/ppt/slides/_rels/slide14.xml.rels" ContentType="application/vnd.openxmlformats-package.relationships+xml"/>
  <Override PartName="/ppt/slides/_rels/slide160.xml.rels" ContentType="application/vnd.openxmlformats-package.relationships+xml"/>
  <Override PartName="/ppt/slides/_rels/slide47.xml.rels" ContentType="application/vnd.openxmlformats-package.relationships+xml"/>
  <Override PartName="/ppt/slides/_rels/slide17.xml.rels" ContentType="application/vnd.openxmlformats-package.relationships+xml"/>
  <Override PartName="/ppt/slides/_rels/slide130.xml.rels" ContentType="application/vnd.openxmlformats-package.relationships+xml"/>
  <Override PartName="/ppt/slides/_rels/slide85.xml.rels" ContentType="application/vnd.openxmlformats-package.relationships+xml"/>
  <Override PartName="/ppt/slides/_rels/slide234.xml.rels" ContentType="application/vnd.openxmlformats-package.relationships+xml"/>
  <Override PartName="/ppt/slides/_rels/slide235.xml.rels" ContentType="application/vnd.openxmlformats-package.relationships+xml"/>
  <Override PartName="/ppt/slides/_rels/slide236.xml.rels" ContentType="application/vnd.openxmlformats-package.relationships+xml"/>
  <Override PartName="/ppt/slides/_rels/slide237.xml.rels" ContentType="application/vnd.openxmlformats-package.relationships+xml"/>
  <Override PartName="/ppt/slides/_rels/slide238.xml.rels" ContentType="application/vnd.openxmlformats-package.relationships+xml"/>
  <Override PartName="/ppt/slides/_rels/slide240.xml.rels" ContentType="application/vnd.openxmlformats-package.relationships+xml"/>
  <Override PartName="/ppt/slides/_rels/slide251.xml.rels" ContentType="application/vnd.openxmlformats-package.relationships+xml"/>
  <Override PartName="/ppt/slides/_rels/slide35.xml.rels" ContentType="application/vnd.openxmlformats-package.relationships+xml"/>
  <Override PartName="/ppt/slides/_rels/slide212.xml.rels" ContentType="application/vnd.openxmlformats-package.relationships+xml"/>
  <Override PartName="/ppt/slides/_rels/slide115.xml.rels" ContentType="application/vnd.openxmlformats-package.relationships+xml"/>
  <Override PartName="/ppt/slides/_rels/slide280.xml.rels" ContentType="application/vnd.openxmlformats-package.relationships+xml"/>
  <Override PartName="/ppt/slides/_rels/slide250.xml.rels" ContentType="application/vnd.openxmlformats-package.relationships+xml"/>
  <Override PartName="/ppt/slides/_rels/slide248.xml.rels" ContentType="application/vnd.openxmlformats-package.relationships+xml"/>
  <Override PartName="/ppt/slides/_rels/slide247.xml.rels" ContentType="application/vnd.openxmlformats-package.relationships+xml"/>
  <Override PartName="/ppt/slides/_rels/slide246.xml.rels" ContentType="application/vnd.openxmlformats-package.relationships+xml"/>
  <Override PartName="/ppt/slides/_rels/slide245.xml.rels" ContentType="application/vnd.openxmlformats-package.relationships+xml"/>
  <Override PartName="/ppt/slides/_rels/slide244.xml.rels" ContentType="application/vnd.openxmlformats-package.relationships+xml"/>
  <Override PartName="/ppt/slides/_rels/slide243.xml.rels" ContentType="application/vnd.openxmlformats-package.relationships+xml"/>
  <Override PartName="/ppt/slides/_rels/slide242.xml.rels" ContentType="application/vnd.openxmlformats-package.relationships+xml"/>
  <Override PartName="/ppt/slides/_rels/slide239.xml.rels" ContentType="application/vnd.openxmlformats-package.relationships+xml"/>
  <Override PartName="/ppt/slides/_rels/slide241.xml.rels" ContentType="application/vnd.openxmlformats-package.relationships+xml"/>
  <Override PartName="/ppt/slides/_rels/slide223.xml.rels" ContentType="application/vnd.openxmlformats-package.relationships+xml"/>
  <Override PartName="/ppt/slides/_rels/slide222.xml.rels" ContentType="application/vnd.openxmlformats-package.relationships+xml"/>
  <Override PartName="/ppt/slides/_rels/slide125.xml.rels" ContentType="application/vnd.openxmlformats-package.relationships+xml"/>
  <Override PartName="/ppt/slides/_rels/slide290.xml.rels" ContentType="application/vnd.openxmlformats-package.relationships+xml"/>
  <Override PartName="/ppt/slides/_rels/slide221.xml.rels" ContentType="application/vnd.openxmlformats-package.relationships+xml"/>
  <Override PartName="/ppt/slides/_rels/slide220.xml.rels" ContentType="application/vnd.openxmlformats-package.relationships+xml"/>
  <Override PartName="/ppt/slides/_rels/slide287.xml.rels" ContentType="application/vnd.openxmlformats-package.relationships+xml"/>
  <Override PartName="/ppt/slides/_rels/slide57.xml.rels" ContentType="application/vnd.openxmlformats-package.relationships+xml"/>
  <Override PartName="/ppt/slides/_rels/slide102.xml.rels" ContentType="application/vnd.openxmlformats-package.relationships+xml"/>
  <Override PartName="/ppt/slides/_rels/slide170.xml.rels" ContentType="application/vnd.openxmlformats-package.relationships+xml"/>
  <Override PartName="/ppt/slides/_rels/slide118.xml.rels" ContentType="application/vnd.openxmlformats-package.relationships+xml"/>
  <Override PartName="/ppt/slides/_rels/slide283.xml.rels" ContentType="application/vnd.openxmlformats-package.relationships+xml"/>
  <Override PartName="/ppt/slides/_rels/slide215.xml.rels" ContentType="application/vnd.openxmlformats-package.relationships+xml"/>
  <Override PartName="/ppt/slides/_rels/slide218.xml.rels" ContentType="application/vnd.openxmlformats-package.relationships+xml"/>
  <Override PartName="/ppt/slides/_rels/slide286.xml.rels" ContentType="application/vnd.openxmlformats-package.relationships+xml"/>
  <Override PartName="/ppt/slides/_rels/slide117.xml.rels" ContentType="application/vnd.openxmlformats-package.relationships+xml"/>
  <Override PartName="/ppt/slides/_rels/slide282.xml.rels" ContentType="application/vnd.openxmlformats-package.relationships+xml"/>
  <Override PartName="/ppt/slides/_rels/slide214.xml.rels" ContentType="application/vnd.openxmlformats-package.relationships+xml"/>
  <Override PartName="/ppt/slides/_rels/slide217.xml.rels" ContentType="application/vnd.openxmlformats-package.relationships+xml"/>
  <Override PartName="/ppt/slides/_rels/slide285.xml.rels" ContentType="application/vnd.openxmlformats-package.relationships+xml"/>
  <Override PartName="/ppt/slides/_rels/slide216.xml.rels" ContentType="application/vnd.openxmlformats-package.relationships+xml"/>
  <Override PartName="/ppt/slides/_rels/slide213.xml.rels" ContentType="application/vnd.openxmlformats-package.relationships+xml"/>
  <Override PartName="/ppt/slides/_rels/slide204.xml.rels" ContentType="application/vnd.openxmlformats-package.relationships+xml"/>
  <Override PartName="/ppt/slides/_rels/slide203.xml.rels" ContentType="application/vnd.openxmlformats-package.relationships+xml"/>
  <Override PartName="/ppt/slides/_rels/slide36.xml.rels" ContentType="application/vnd.openxmlformats-package.relationships+xml"/>
  <Override PartName="/ppt/slides/_rels/slide256.xml.rels" ContentType="application/vnd.openxmlformats-package.relationships+xml"/>
  <Override PartName="/ppt/slides/_rels/slide58.xml.rels" ContentType="application/vnd.openxmlformats-package.relationships+xml"/>
  <Override PartName="/ppt/slides/_rels/slide103.xml.rels" ContentType="application/vnd.openxmlformats-package.relationships+xml"/>
  <Override PartName="/ppt/slides/_rels/slide171.xml.rels" ContentType="application/vnd.openxmlformats-package.relationships+xml"/>
  <Override PartName="/ppt/slides/_rels/slide254.xml.rels" ContentType="application/vnd.openxmlformats-package.relationships+xml"/>
  <Override PartName="/ppt/slides/_rels/slide255.xml.rels" ContentType="application/vnd.openxmlformats-package.relationships+xml"/>
  <Override PartName="/ppt/slides/_rels/slide249.xml.rels" ContentType="application/vnd.openxmlformats-package.relationships+xml"/>
  <Override PartName="/ppt/slides/_rels/slide219.xml.rels" ContentType="application/vnd.openxmlformats-package.relationships+xml"/>
  <Override PartName="/ppt/slides/_rels/slide190.xml.rels" ContentType="application/vnd.openxmlformats-package.relationships+xml"/>
  <Override PartName="/ppt/slides/_rels/slide122.xml.rels" ContentType="application/vnd.openxmlformats-package.relationships+xml"/>
  <Override PartName="/ppt/slides/_rels/slide77.xml.rels" ContentType="application/vnd.openxmlformats-package.relationships+xml"/>
  <Override PartName="/ppt/slides/_rels/slide38.xml.rels" ContentType="application/vnd.openxmlformats-package.relationships+xml"/>
  <Override PartName="/ppt/slides/_rels/slide151.xml.rels" ContentType="application/vnd.openxmlformats-package.relationships+xml"/>
  <Override PartName="/ppt/slides/_rels/slide281.xml.rels" ContentType="application/vnd.openxmlformats-package.relationships+xml"/>
  <Override PartName="/ppt/slides/_rels/slide116.xml.rels" ContentType="application/vnd.openxmlformats-package.relationships+xml"/>
  <Override PartName="/ppt/slides/_rels/slide184.xml.rels" ContentType="application/vnd.openxmlformats-package.relationships+xml"/>
  <Override PartName="/ppt/slides/_rels/slide181.xml.rels" ContentType="application/vnd.openxmlformats-package.relationships+xml"/>
  <Override PartName="/ppt/slides/_rels/slide113.xml.rels" ContentType="application/vnd.openxmlformats-package.relationships+xml"/>
  <Override PartName="/ppt/slides/_rels/slide68.xml.rels" ContentType="application/vnd.openxmlformats-package.relationships+xml"/>
  <Override PartName="/ppt/slides/_rels/slide299.xml.rels" ContentType="application/vnd.openxmlformats-package.relationships+xml"/>
  <Override PartName="/ppt/slides/_rels/slide262.xml.rels" ContentType="application/vnd.openxmlformats-package.relationships+xml"/>
  <Override PartName="/ppt/slides/_rels/slide278.xml.rels" ContentType="application/vnd.openxmlformats-package.relationships+xml"/>
  <Override PartName="/ppt/slides/_rels/slide25.xml.rels" ContentType="application/vnd.openxmlformats-package.relationships+xml"/>
  <Override PartName="/ppt/slides/_rels/slide6.xml.rels" ContentType="application/vnd.openxmlformats-package.relationships+xml"/>
  <Override PartName="/ppt/slides/_rels/slide93.xml.rels" ContentType="application/vnd.openxmlformats-package.relationships+xml"/>
  <Override PartName="/ppt/slides/_rels/slide298.xml.rels" ContentType="application/vnd.openxmlformats-package.relationships+xml"/>
  <Override PartName="/ppt/slides/_rels/slide300.xml.rels" ContentType="application/vnd.openxmlformats-package.relationships+xml"/>
  <Override PartName="/ppt/slides/_rels/slide261.xml.rels" ContentType="application/vnd.openxmlformats-package.relationships+xml"/>
  <Override PartName="/ppt/slides/_rels/slide194.xml.rels" ContentType="application/vnd.openxmlformats-package.relationships+xml"/>
  <Override PartName="/ppt/slides/_rels/slide291.xml.rels" ContentType="application/vnd.openxmlformats-package.relationships+xml"/>
  <Override PartName="/ppt/slides/_rels/slide126.xml.rels" ContentType="application/vnd.openxmlformats-package.relationships+xml"/>
  <Override PartName="/ppt/slides/_rels/slide277.xml.rels" ContentType="application/vnd.openxmlformats-package.relationships+xml"/>
  <Override PartName="/ppt/slides/_rels/slide24.xml.rels" ContentType="application/vnd.openxmlformats-package.relationships+xml"/>
  <Override PartName="/ppt/slides/_rels/slide5.xml.rels" ContentType="application/vnd.openxmlformats-package.relationships+xml"/>
  <Override PartName="/ppt/slides/_rels/slide92.xml.rels" ContentType="application/vnd.openxmlformats-package.relationships+xml"/>
  <Override PartName="/ppt/slides/_rels/slide260.xml.rels" ContentType="application/vnd.openxmlformats-package.relationships+xml"/>
  <Override PartName="/ppt/slides/_rels/slide284.xml.rels" ContentType="application/vnd.openxmlformats-package.relationships+xml"/>
  <Override PartName="/ppt/slides/_rels/slide119.xml.rels" ContentType="application/vnd.openxmlformats-package.relationships+xml"/>
  <Override PartName="/ppt/slides/_rels/slide187.xml.rels" ContentType="application/vnd.openxmlformats-package.relationships+xml"/>
  <Override PartName="/ppt/slides/_rels/slide20.xml.rels" ContentType="application/vnd.openxmlformats-package.relationships+xml"/>
  <Override PartName="/ppt/slides/_rels/slide271.xml.rels" ContentType="application/vnd.openxmlformats-package.relationships+xml"/>
  <Override PartName="/ppt/slides/_rels/slide106.xml.rels" ContentType="application/vnd.openxmlformats-package.relationships+xml"/>
  <Override PartName="/ppt/slides/_rels/slide174.xml.rels" ContentType="application/vnd.openxmlformats-package.relationships+xml"/>
  <Override PartName="/ppt/slides/_rels/slide28.xml.rels" ContentType="application/vnd.openxmlformats-package.relationships+xml"/>
  <Override PartName="/ppt/slides/_rels/slide141.xml.rels" ContentType="application/vnd.openxmlformats-package.relationships+xml"/>
  <Override PartName="/ppt/slides/_rels/slide9.xml.rels" ContentType="application/vnd.openxmlformats-package.relationships+xml"/>
  <Override PartName="/ppt/slides/_rels/slide96.xml.rels" ContentType="application/vnd.openxmlformats-package.relationships+xml"/>
  <Override PartName="/ppt/slides/_rels/slide34.xml.rels" ContentType="application/vnd.openxmlformats-package.relationships+xml"/>
  <Override PartName="/ppt/slides/_rels/slide259.xml.rels" ContentType="application/vnd.openxmlformats-package.relationships+xml"/>
  <Override PartName="/ppt/slides/_rels/slide111.xml.rels" ContentType="application/vnd.openxmlformats-package.relationships+xml"/>
  <Override PartName="/ppt/slides/_rels/slide66.xml.rels" ContentType="application/vnd.openxmlformats-package.relationships+xml"/>
  <Override PartName="/ppt/slides/_rels/slide258.xml.rels" ContentType="application/vnd.openxmlformats-package.relationships+xml"/>
  <Override PartName="/ppt/slides/_rels/slide175.xml.rels" ContentType="application/vnd.openxmlformats-package.relationships+xml"/>
  <Override PartName="/ppt/slides/_rels/slide272.xml.rels" ContentType="application/vnd.openxmlformats-package.relationships+xml"/>
  <Override PartName="/ppt/slides/_rels/slide107.xml.rels" ContentType="application/vnd.openxmlformats-package.relationships+xml"/>
  <Override PartName="/ppt/slides/_rels/slide70.xml.rels" ContentType="application/vnd.openxmlformats-package.relationships+xml"/>
  <Override PartName="/ppt/slides/_rels/slide289.xml.rels" ContentType="application/vnd.openxmlformats-package.relationships+xml"/>
  <Override PartName="/ppt/slides/_rels/slide288.xml.rels" ContentType="application/vnd.openxmlformats-package.relationships+xml"/>
  <Override PartName="/ppt/slides/_rels/slide279.xml.rels" ContentType="application/vnd.openxmlformats-package.relationships+xml"/>
  <Override PartName="/ppt/slides/_rels/slide104.xml.rels" ContentType="application/vnd.openxmlformats-package.relationships+xml"/>
  <Override PartName="/ppt/slides/_rels/slide172.xml.rels" ContentType="application/vnd.openxmlformats-package.relationships+xml"/>
  <Override PartName="/ppt/slides/_rels/slide59.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94.xml.rels" ContentType="application/vnd.openxmlformats-package.relationships+xml"/>
  <Override PartName="/ppt/slides/_rels/slide48.xml.rels" ContentType="application/vnd.openxmlformats-package.relationships+xml"/>
  <Override PartName="/ppt/slides/_rels/slide161.xml.rels" ContentType="application/vnd.openxmlformats-package.relationships+xml"/>
  <Override PartName="/ppt/slides/_rels/slide191.xml.rels" ContentType="application/vnd.openxmlformats-package.relationships+xml"/>
  <Override PartName="/ppt/slides/_rels/slide123.xml.rels" ContentType="application/vnd.openxmlformats-package.relationships+xml"/>
  <Override PartName="/ppt/slides/_rels/slide78.xml.rels" ContentType="application/vnd.openxmlformats-package.relationships+xml"/>
  <Override PartName="/ppt/slides/_rels/slide60.xml.rels" ContentType="application/vnd.openxmlformats-package.relationships+xml"/>
  <Override PartName="/ppt/slides/_rels/slide10.xml.rels" ContentType="application/vnd.openxmlformats-package.relationships+xml"/>
  <Override PartName="/ppt/slides/_rels/slide177.xml.rels" ContentType="application/vnd.openxmlformats-package.relationships+xml"/>
  <Override PartName="/ppt/slides/_rels/slide274.xml.rels" ContentType="application/vnd.openxmlformats-package.relationships+xml"/>
  <Override PartName="/ppt/slides/_rels/slide109.xml.rels" ContentType="application/vnd.openxmlformats-package.relationships+xml"/>
  <Override PartName="/ppt/slides/_rels/slide90.xml.rels" ContentType="application/vnd.openxmlformats-package.relationships+xml"/>
  <Override PartName="/ppt/slides/_rels/slide3.xml.rels" ContentType="application/vnd.openxmlformats-package.relationships+xml"/>
  <Override PartName="/ppt/slides/_rels/slide201.xml.rels" ContentType="application/vnd.openxmlformats-package.relationships+xml"/>
  <Override PartName="/ppt/slides/_rels/slide27.xml.rels" ContentType="application/vnd.openxmlformats-package.relationships+xml"/>
  <Override PartName="/ppt/slides/_rels/slide140.xml.rels" ContentType="application/vnd.openxmlformats-package.relationships+xml"/>
  <Override PartName="/ppt/slides/_rels/slide8.xml.rels" ContentType="application/vnd.openxmlformats-package.relationships+xml"/>
  <Override PartName="/ppt/slides/_rels/slide95.xml.rels" ContentType="application/vnd.openxmlformats-package.relationships+xml"/>
  <Override PartName="/ppt/slides/_rels/slide263.xml.rels" ContentType="application/vnd.openxmlformats-package.relationships+xml"/>
  <Override PartName="/ppt/slides/_rels/slide1.xml.rels" ContentType="application/vnd.openxmlformats-package.relationships+xml"/>
  <Override PartName="/ppt/slides/_rels/slide294.xml.rels" ContentType="application/vnd.openxmlformats-package.relationships+xml"/>
  <Override PartName="/ppt/slides/_rels/slide129.xml.rels" ContentType="application/vnd.openxmlformats-package.relationships+xml"/>
  <Override PartName="/ppt/slides/_rels/slide197.xml.rels" ContentType="application/vnd.openxmlformats-package.relationships+xml"/>
  <Override PartName="/ppt/slides/_rels/slide30.xml.rels" ContentType="application/vnd.openxmlformats-package.relationships+xml"/>
  <Override PartName="/ppt/slides/_rels/slide29.xml.rels" ContentType="application/vnd.openxmlformats-package.relationships+xml"/>
  <Override PartName="/ppt/slides/_rels/slide142.xml.rels" ContentType="application/vnd.openxmlformats-package.relationships+xml"/>
  <Override PartName="/ppt/slides/_rels/slide97.xml.rels" ContentType="application/vnd.openxmlformats-package.relationships+xml"/>
  <Override PartName="/ppt/slides/_rels/slide264.xml.rels" ContentType="application/vnd.openxmlformats-package.relationships+xml"/>
  <Override PartName="/ppt/slides/_rels/slide42.xml.rels" ContentType="application/vnd.openxmlformats-package.relationships+xml"/>
  <Override PartName="/ppt/slides/_rels/slide112.xml.rels" ContentType="application/vnd.openxmlformats-package.relationships+xml"/>
  <Override PartName="/ppt/slides/_rels/slide67.xml.rels" ContentType="application/vnd.openxmlformats-package.relationships+xml"/>
  <Override PartName="/ppt/slides/_rels/slide209.xml.rels" ContentType="application/vnd.openxmlformats-package.relationships+xml"/>
  <Override PartName="/ppt/slides/_rels/slide180.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50.xml.rels" ContentType="application/vnd.openxmlformats-package.relationships+xml"/>
  <Override PartName="/ppt/slides/_rels/slide120.xml.rels" ContentType="application/vnd.openxmlformats-package.relationships+xml"/>
  <Override PartName="/ppt/slides/_rels/slide75.xml.rels" ContentType="application/vnd.openxmlformats-package.relationships+xml"/>
  <Override PartName="/ppt/slides/_rels/slide51.xml.rels" ContentType="application/vnd.openxmlformats-package.relationships+xml"/>
  <Override PartName="/ppt/slides/_rels/slide121.xml.rels" ContentType="application/vnd.openxmlformats-package.relationships+xml"/>
  <Override PartName="/ppt/slides/_rels/slide76.xml.rels" ContentType="application/vnd.openxmlformats-package.relationships+xml"/>
  <Override PartName="/ppt/slides/_rels/slide52.xml.rels" ContentType="application/vnd.openxmlformats-package.relationships+xml"/>
  <Override PartName="/ppt/slides/_rels/slide53.xml.rels" ContentType="application/vnd.openxmlformats-package.relationships+xml"/>
  <Override PartName="/ppt/slides/_rels/slide198.xml.rels" ContentType="application/vnd.openxmlformats-package.relationships+xml"/>
  <Override PartName="/ppt/slides/_rels/slide31.xml.rels" ContentType="application/vnd.openxmlformats-package.relationships+xml"/>
  <Override PartName="/ppt/slides/_rels/slide100.xml.rels" ContentType="application/vnd.openxmlformats-package.relationships+xml"/>
  <Override PartName="/ppt/slides/_rels/slide55.xml.rels" ContentType="application/vnd.openxmlformats-package.relationships+xml"/>
  <Override PartName="/ppt/slides/_rels/slide54.xml.rels" ContentType="application/vnd.openxmlformats-package.relationships+xml"/>
  <Override PartName="/ppt/slides/_rels/slide199.xml.rels" ContentType="application/vnd.openxmlformats-package.relationships+xml"/>
  <Override PartName="/ppt/slides/_rels/slide32.xml.rels" ContentType="application/vnd.openxmlformats-package.relationships+xml"/>
  <Override PartName="/ppt/slides/_rels/slide101.xml.rels" ContentType="application/vnd.openxmlformats-package.relationships+xml"/>
  <Override PartName="/ppt/slides/_rels/slide56.xml.rels" ContentType="application/vnd.openxmlformats-package.relationships+xml"/>
  <Override PartName="/ppt/slides/_rels/slide33.xml.rels" ContentType="application/vnd.openxmlformats-package.relationships+xml"/>
  <Override PartName="/ppt/slides/_rels/slide293.xml.rels" ContentType="application/vnd.openxmlformats-package.relationships+xml"/>
  <Override PartName="/ppt/slides/_rels/slide128.xml.rels" ContentType="application/vnd.openxmlformats-package.relationships+xml"/>
  <Override PartName="/ppt/slides/_rels/slide196.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64.xml.rels" ContentType="application/vnd.openxmlformats-package.relationships+xml"/>
  <Override PartName="/ppt/slides/_rels/slide133.xml.rels" ContentType="application/vnd.openxmlformats-package.relationships+xml"/>
  <Override PartName="/ppt/slides/_rels/slide88.xml.rels" ContentType="application/vnd.openxmlformats-package.relationships+xml"/>
  <Override PartName="/ppt/slides/_rels/slide134.xml.rels" ContentType="application/vnd.openxmlformats-package.relationships+xml"/>
  <Override PartName="/ppt/slides/_rels/slide89.xml.rels" ContentType="application/vnd.openxmlformats-package.relationships+xml"/>
  <Override PartName="/ppt/slides/slide251.xml" ContentType="application/vnd.openxmlformats-officedocument.presentationml.slide+xml"/>
  <Override PartName="/ppt/slides/slide17.xml" ContentType="application/vnd.openxmlformats-officedocument.presentationml.slide+xml"/>
  <Override PartName="/ppt/slides/slide250.xml" ContentType="application/vnd.openxmlformats-officedocument.presentationml.slide+xml"/>
  <Override PartName="/ppt/slides/slide16.xml" ContentType="application/vnd.openxmlformats-officedocument.presentationml.slide+xml"/>
  <Override PartName="/ppt/slides/slide249.xml" ContentType="application/vnd.openxmlformats-officedocument.presentationml.slide+xml"/>
  <Override PartName="/ppt/slides/slide248.xml" ContentType="application/vnd.openxmlformats-officedocument.presentationml.slide+xml"/>
  <Override PartName="/ppt/slides/slide247.xml" ContentType="application/vnd.openxmlformats-officedocument.presentationml.slide+xml"/>
  <Override PartName="/ppt/slides/slide246.xml" ContentType="application/vnd.openxmlformats-officedocument.presentationml.slide+xml"/>
  <Override PartName="/ppt/slides/slide245.xml" ContentType="application/vnd.openxmlformats-officedocument.presentationml.slide+xml"/>
  <Override PartName="/ppt/slides/slide244.xml" ContentType="application/vnd.openxmlformats-officedocument.presentationml.slide+xml"/>
  <Override PartName="/ppt/slides/slide243.xml" ContentType="application/vnd.openxmlformats-officedocument.presentationml.slide+xml"/>
  <Override PartName="/ppt/slides/slide242.xml" ContentType="application/vnd.openxmlformats-officedocument.presentationml.slide+xml"/>
  <Override PartName="/ppt/slides/slide241.xml" ContentType="application/vnd.openxmlformats-officedocument.presentationml.slide+xml"/>
  <Override PartName="/ppt/slides/slide240.xml" ContentType="application/vnd.openxmlformats-officedocument.presentationml.slide+xml"/>
  <Override PartName="/ppt/slides/slide239.xml" ContentType="application/vnd.openxmlformats-officedocument.presentationml.slide+xml"/>
  <Override PartName="/ppt/slides/slide238.xml" ContentType="application/vnd.openxmlformats-officedocument.presentationml.slide+xml"/>
  <Override PartName="/ppt/slides/slide237.xml" ContentType="application/vnd.openxmlformats-officedocument.presentationml.slide+xml"/>
  <Override PartName="/ppt/slides/slide236.xml" ContentType="application/vnd.openxmlformats-officedocument.presentationml.slide+xml"/>
  <Override PartName="/ppt/slides/slide235.xml" ContentType="application/vnd.openxmlformats-officedocument.presentationml.slide+xml"/>
  <Override PartName="/ppt/slides/slide234.xml" ContentType="application/vnd.openxmlformats-officedocument.presentationml.slide+xml"/>
  <Override PartName="/ppt/slides/slide233.xml" ContentType="application/vnd.openxmlformats-officedocument.presentationml.slide+xml"/>
  <Override PartName="/ppt/slides/slide232.xml" ContentType="application/vnd.openxmlformats-officedocument.presentationml.slide+xml"/>
  <Override PartName="/ppt/slides/slide231.xml" ContentType="application/vnd.openxmlformats-officedocument.presentationml.slide+xml"/>
  <Override PartName="/ppt/slides/slide230.xml" ContentType="application/vnd.openxmlformats-officedocument.presentationml.slide+xml"/>
  <Override PartName="/ppt/slides/slide229.xml" ContentType="application/vnd.openxmlformats-officedocument.presentationml.slide+xml"/>
  <Override PartName="/ppt/slides/slide228.xml" ContentType="application/vnd.openxmlformats-officedocument.presentationml.slide+xml"/>
  <Override PartName="/ppt/slides/slide227.xml" ContentType="application/vnd.openxmlformats-officedocument.presentationml.slide+xml"/>
  <Override PartName="/ppt/slides/slide226.xml" ContentType="application/vnd.openxmlformats-officedocument.presentationml.slide+xml"/>
  <Override PartName="/ppt/slides/slide225.xml" ContentType="application/vnd.openxmlformats-officedocument.presentationml.slide+xml"/>
  <Override PartName="/ppt/slides/slide224.xml" ContentType="application/vnd.openxmlformats-officedocument.presentationml.slide+xml"/>
  <Override PartName="/ppt/slides/slide223.xml" ContentType="application/vnd.openxmlformats-officedocument.presentationml.slide+xml"/>
  <Override PartName="/ppt/slides/slide222.xml" ContentType="application/vnd.openxmlformats-officedocument.presentationml.slide+xml"/>
  <Override PartName="/ppt/slides/slide221.xml" ContentType="application/vnd.openxmlformats-officedocument.presentationml.slide+xml"/>
  <Override PartName="/ppt/slides/slide220.xml" ContentType="application/vnd.openxmlformats-officedocument.presentationml.slide+xml"/>
  <Override PartName="/ppt/slides/slide219.xml" ContentType="application/vnd.openxmlformats-officedocument.presentationml.slide+xml"/>
  <Override PartName="/ppt/slides/slide190.xml" ContentType="application/vnd.openxmlformats-officedocument.presentationml.slide+xml"/>
  <Override PartName="/ppt/slides/slide218.xml" ContentType="application/vnd.openxmlformats-officedocument.presentationml.slide+xml"/>
  <Override PartName="/ppt/slides/slide217.xml" ContentType="application/vnd.openxmlformats-officedocument.presentationml.slide+xml"/>
  <Override PartName="/ppt/slides/slide216.xml" ContentType="application/vnd.openxmlformats-officedocument.presentationml.slide+xml"/>
  <Override PartName="/ppt/slides/slide215.xml" ContentType="application/vnd.openxmlformats-officedocument.presentationml.slide+xml"/>
  <Override PartName="/ppt/slides/slide214.xml" ContentType="application/vnd.openxmlformats-officedocument.presentationml.slide+xml"/>
  <Override PartName="/ppt/slides/slide213.xml" ContentType="application/vnd.openxmlformats-officedocument.presentationml.slide+xml"/>
  <Override PartName="/ppt/slides/slide212.xml" ContentType="application/vnd.openxmlformats-officedocument.presentationml.slide+xml"/>
  <Override PartName="/ppt/slides/slide40.xml" ContentType="application/vnd.openxmlformats-officedocument.presentationml.slide+xml"/>
  <Override PartName="/ppt/slides/slide9.xml" ContentType="application/vnd.openxmlformats-officedocument.presentationml.slide+xml"/>
  <Override PartName="/ppt/slides/slide173.xml" ContentType="application/vnd.openxmlformats-officedocument.presentationml.slide+xml"/>
  <Override PartName="/ppt/slides/slide176.xml" ContentType="application/vnd.openxmlformats-officedocument.presentationml.slide+xml"/>
  <Override PartName="/ppt/slides/slide256.xml" ContentType="application/vnd.openxmlformats-officedocument.presentationml.slide+xml"/>
  <Override PartName="/ppt/slides/slide5.xml" ContentType="application/vnd.openxmlformats-officedocument.presentationml.slide+xml"/>
  <Override PartName="/ppt/slides/slide35.xml" ContentType="application/vnd.openxmlformats-officedocument.presentationml.slide+xml"/>
  <Override PartName="/ppt/slides/slide104.xml" ContentType="application/vnd.openxmlformats-officedocument.presentationml.slide+xml"/>
  <Override PartName="/ppt/slides/slide172.xml" ContentType="application/vnd.openxmlformats-officedocument.presentationml.slide+xml"/>
  <Override PartName="/ppt/slides/slide175.xml" ContentType="application/vnd.openxmlformats-officedocument.presentationml.slide+xml"/>
  <Override PartName="/ppt/slides/slide21.xml" ContentType="application/vnd.openxmlformats-officedocument.presentationml.slide+xml"/>
  <Override PartName="/ppt/slides/slide255.xml" ContentType="application/vnd.openxmlformats-officedocument.presentationml.slide+xml"/>
  <Override PartName="/ppt/slides/slide4.xml" ContentType="application/vnd.openxmlformats-officedocument.presentationml.slide+xml"/>
  <Override PartName="/ppt/slides/slide34.xml" ContentType="application/vnd.openxmlformats-officedocument.presentationml.slide+xml"/>
  <Override PartName="/ppt/slides/slide103.xml" ContentType="application/vnd.openxmlformats-officedocument.presentationml.slide+xml"/>
  <Override PartName="/ppt/slides/slide171.xml" ContentType="application/vnd.openxmlformats-officedocument.presentationml.slide+xml"/>
  <Override PartName="/ppt/slides/slide174.xml" ContentType="application/vnd.openxmlformats-officedocument.presentationml.slide+xml"/>
  <Override PartName="/ppt/slides/slide11.xml" ContentType="application/vnd.openxmlformats-officedocument.presentationml.slide+xml"/>
  <Override PartName="/ppt/slides/slide254.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259.xml" ContentType="application/vnd.openxmlformats-officedocument.presentationml.slide+xml"/>
  <Override PartName="/ppt/slides/slide203.xml" ContentType="application/vnd.openxmlformats-officedocument.presentationml.slide+xml"/>
  <Override PartName="/ppt/slides/slide13.xml" ContentType="application/vnd.openxmlformats-officedocument.presentationml.slide+xml"/>
  <Override PartName="/ppt/slides/slide183.xml" ContentType="application/vnd.openxmlformats-officedocument.presentationml.slide+xml"/>
  <Override PartName="/ppt/slides/slide22.xml" ContentType="application/vnd.openxmlformats-officedocument.presentationml.slide+xml"/>
  <Override PartName="/ppt/slides/slide90.xml" ContentType="application/vnd.openxmlformats-officedocument.presentationml.slide+xml"/>
  <Override PartName="/ppt/slides/slide46.xml" ContentType="application/vnd.openxmlformats-officedocument.presentationml.slide+xml"/>
  <Override PartName="/ppt/slides/slide115.xml" ContentType="application/vnd.openxmlformats-officedocument.presentationml.slide+xml"/>
  <Override PartName="/ppt/slides/slide280.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258.xml" ContentType="application/vnd.openxmlformats-officedocument.presentationml.slide+xml"/>
  <Override PartName="/ppt/slides/slide36.xml" ContentType="application/vnd.openxmlformats-officedocument.presentationml.slide+xml"/>
  <Override PartName="/ppt/slides/slide105.xml" ContentType="application/vnd.openxmlformats-officedocument.presentationml.slide+xml"/>
  <Override PartName="/ppt/slides/slide270.xml" ContentType="application/vnd.openxmlformats-officedocument.presentationml.slide+xml"/>
  <Override PartName="/ppt/slides/slide202.xml" ContentType="application/vnd.openxmlformats-officedocument.presentationml.slide+xml"/>
  <Override PartName="/ppt/slides/slide12.xml" ContentType="application/vnd.openxmlformats-officedocument.presentationml.slide+xml"/>
  <Override PartName="/ppt/slides/slide80.xml" ContentType="application/vnd.openxmlformats-officedocument.presentationml.slide+xml"/>
  <Override PartName="/ppt/slides/slide205.xml" ContentType="application/vnd.openxmlformats-officedocument.presentationml.slide+xml"/>
  <Override PartName="/ppt/slides/slide15.xml" ContentType="application/vnd.openxmlformats-officedocument.presentationml.slide+xml"/>
  <Override PartName="/ppt/slides/slide41.xml" ContentType="application/vnd.openxmlformats-officedocument.presentationml.slide+xml"/>
  <Override PartName="/ppt/slides/slide110.xml" ContentType="application/vnd.openxmlformats-officedocument.presentationml.slide+xml"/>
  <Override PartName="/ppt/slides/slide257.xml" ContentType="application/vnd.openxmlformats-officedocument.presentationml.slide+xml"/>
  <Override PartName="/ppt/slides/slide265.xml" ContentType="application/vnd.openxmlformats-officedocument.presentationml.slide+xml"/>
  <Override PartName="/ppt/slides/slide185.xml" ContentType="application/vnd.openxmlformats-officedocument.presentationml.slide+xml"/>
  <Override PartName="/ppt/slides/slide182.xml" ContentType="application/vnd.openxmlformats-officedocument.presentationml.slide+xml"/>
  <Override PartName="/ppt/slides/slide266.xml" ContentType="application/vnd.openxmlformats-officedocument.presentationml.slide+xml"/>
  <Override PartName="/ppt/slides/slide18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5.xml" ContentType="application/vnd.openxmlformats-officedocument.presentationml.slide+xml"/>
  <Override PartName="/ppt/slides/slide207.xml" ContentType="application/vnd.openxmlformats-officedocument.presentationml.slide+xml"/>
  <Override PartName="/ppt/slides/slide58.xml" ContentType="application/vnd.openxmlformats-officedocument.presentationml.slide+xml"/>
  <Override PartName="/ppt/slides/slide292.xml" ContentType="application/vnd.openxmlformats-officedocument.presentationml.slide+xml"/>
  <Override PartName="/ppt/slides/slide127.xml" ContentType="application/vnd.openxmlformats-officedocument.presentationml.slide+xml"/>
  <Override PartName="/ppt/slides/slide195.xml" ContentType="application/vnd.openxmlformats-officedocument.presentationml.slide+xml"/>
  <Override PartName="/ppt/slides/slide192.xml" ContentType="application/vnd.openxmlformats-officedocument.presentationml.slide+xml"/>
  <Override PartName="/ppt/slides/slide252.xml" ContentType="application/vnd.openxmlformats-officedocument.presentationml.slide+xml"/>
  <Override PartName="/ppt/slides/slide18.xml" ContentType="application/vnd.openxmlformats-officedocument.presentationml.slide+xml"/>
  <Override PartName="/ppt/slides/slide276.xml" ContentType="application/vnd.openxmlformats-officedocument.presentationml.slide+xml"/>
  <Override PartName="/ppt/slides/slide208.xml" ContentType="application/vnd.openxmlformats-officedocument.presentationml.slide+xml"/>
  <Override PartName="/ppt/slides/slide193.xml" ContentType="application/vnd.openxmlformats-officedocument.presentationml.slide+xml"/>
  <Override PartName="/ppt/slides/slide184.xml" ContentType="application/vnd.openxmlformats-officedocument.presentationml.slide+xml"/>
  <Override PartName="/ppt/slides/slide181.xml" ContentType="application/vnd.openxmlformats-officedocument.presentationml.slide+xml"/>
  <Override PartName="/ppt/slides/slide299.xml" ContentType="application/vnd.openxmlformats-officedocument.presentationml.slide+xml"/>
  <Override PartName="/ppt/slides/slide278.xml" ContentType="application/vnd.openxmlformats-officedocument.presentationml.slide+xml"/>
  <Override PartName="/ppt/slides/slide298.xml" ContentType="application/vnd.openxmlformats-officedocument.presentationml.slide+xml"/>
  <Override PartName="/ppt/slides/slide6.xml" ContentType="application/vnd.openxmlformats-officedocument.presentationml.slide+xml"/>
  <Override PartName="/ppt/slides/slide300.xml" ContentType="application/vnd.openxmlformats-officedocument.presentationml.slide+xml"/>
  <Override PartName="/ppt/slides/slide194.xml" ContentType="application/vnd.openxmlformats-officedocument.presentationml.slide+xml"/>
  <Override PartName="/ppt/slides/slide57.xml" ContentType="application/vnd.openxmlformats-officedocument.presentationml.slide+xml"/>
  <Override PartName="/ppt/slides/slide291.xml" ContentType="application/vnd.openxmlformats-officedocument.presentationml.slide+xml"/>
  <Override PartName="/ppt/slides/slide126.xml" ContentType="application/vnd.openxmlformats-officedocument.presentationml.slide+xml"/>
  <Override PartName="/ppt/slides/slide253.xml" ContentType="application/vnd.openxmlformats-officedocument.presentationml.slide+xml"/>
  <Override PartName="/ppt/slides/slide19.xml" ContentType="application/vnd.openxmlformats-officedocument.presentationml.slide+xml"/>
  <Override PartName="/ppt/slides/slide277.xml" ContentType="application/vnd.openxmlformats-officedocument.presentationml.slide+xml"/>
  <Override PartName="/ppt/slides/slide108.xml" ContentType="application/vnd.openxmlformats-officedocument.presentationml.slide+xml"/>
  <Override PartName="/ppt/slides/slide273.xml" ContentType="application/vnd.openxmlformats-officedocument.presentationml.slide+xml"/>
  <Override PartName="/ppt/slides/slide39.xml" ContentType="application/vnd.openxmlformats-officedocument.presentationml.slide+xml"/>
  <Override PartName="/ppt/slides/slide297.xml" ContentType="application/vnd.openxmlformats-officedocument.presentationml.slide+xml"/>
  <Override PartName="/ppt/slides/slide187.xml" ContentType="application/vnd.openxmlformats-officedocument.presentationml.slide+xml"/>
  <Override PartName="/ppt/slides/slide60.xml" ContentType="application/vnd.openxmlformats-officedocument.presentationml.slide+xml"/>
  <Override PartName="/ppt/slides/slide296.xml" ContentType="application/vnd.openxmlformats-officedocument.presentationml.slide+xml"/>
  <Override PartName="/ppt/slides/slide287.xml" ContentType="application/vnd.openxmlformats-officedocument.presentationml.slide+xml"/>
  <Override PartName="/ppt/slides/slide106.xml" ContentType="application/vnd.openxmlformats-officedocument.presentationml.slide+xml"/>
  <Override PartName="/ppt/slides/slide271.xml" ContentType="application/vnd.openxmlformats-officedocument.presentationml.slide+xml"/>
  <Override PartName="/ppt/slides/slide37.xml" ContentType="application/vnd.openxmlformats-officedocument.presentationml.slide+xml"/>
  <Override PartName="/ppt/slides/slide295.xml" ContentType="application/vnd.openxmlformats-officedocument.presentationml.slide+xml"/>
  <Override PartName="/ppt/slides/slide286.xml" ContentType="application/vnd.openxmlformats-officedocument.presentationml.slide+xml"/>
  <Override PartName="/ppt/slides/slide262.xml" ContentType="application/vnd.openxmlformats-officedocument.presentationml.slide+xml"/>
  <Override PartName="/ppt/slides/slide28.xml" ContentType="application/vnd.openxmlformats-officedocument.presentationml.slide+xml"/>
  <Override PartName="/ppt/slides/slide289.xml" ContentType="application/vnd.openxmlformats-officedocument.presentationml.slide+xml"/>
  <Override PartName="/ppt/slides/slide288.xml" ContentType="application/vnd.openxmlformats-officedocument.presentationml.slide+xml"/>
  <Override PartName="/ppt/slides/slide30.xml" ContentType="application/vnd.openxmlformats-officedocument.presentationml.slide+xml"/>
  <Override PartName="/ppt/slides/slide279.xml" ContentType="application/vnd.openxmlformats-officedocument.presentationml.slide+xml"/>
  <Override PartName="/ppt/slides/slide206.xml" ContentType="application/vnd.openxmlformats-officedocument.presentationml.slide+xml"/>
  <Override PartName="/ppt/slides/slide191.xml" ContentType="application/vnd.openxmlformats-officedocument.presentationml.slide+xml"/>
  <Override PartName="/ppt/slides/slide20.xml" ContentType="application/vnd.openxmlformats-officedocument.presentationml.slide+xml"/>
  <Override PartName="/ppt/slides/slide177.xml" ContentType="application/vnd.openxmlformats-officedocument.presentationml.slide+xml"/>
  <Override PartName="/ppt/slides/slide274.xml" ContentType="application/vnd.openxmlformats-officedocument.presentationml.slide+xml"/>
  <Override PartName="/ppt/slides/slide109.xml" ContentType="application/vnd.openxmlformats-officedocument.presentationml.slide+xml"/>
  <Override PartName="/ppt/slides/slide285.xml" ContentType="application/vnd.openxmlformats-officedocument.presentationml.slide+xml"/>
  <Override PartName="/ppt/slides/slide261.xml" ContentType="application/vnd.openxmlformats-officedocument.presentationml.slide+xml"/>
  <Override PartName="/ppt/slides/slide27.xml" ContentType="application/vnd.openxmlformats-officedocument.presentationml.slide+xml"/>
  <Override PartName="/ppt/slides/slide119.xml" ContentType="application/vnd.openxmlformats-officedocument.presentationml.slide+xml"/>
  <Override PartName="/ppt/slides/slide284.xml" ContentType="application/vnd.openxmlformats-officedocument.presentationml.slide+xml"/>
  <Override PartName="/ppt/slides/slide260.xml" ContentType="application/vnd.openxmlformats-officedocument.presentationml.slide+xml"/>
  <Override PartName="/ppt/slides/slide26.xml" ContentType="application/vnd.openxmlformats-officedocument.presentationml.slide+xml"/>
  <Override PartName="/ppt/slides/slide70.xml" ContentType="application/vnd.openxmlformats-officedocument.presentationml.slide+xml"/>
  <Override PartName="/ppt/slides/slide29.xml" ContentType="application/vnd.openxmlformats-officedocument.presentationml.slide+xml"/>
  <Override PartName="/ppt/slides/slide263.xml" ContentType="application/vnd.openxmlformats-officedocument.presentationml.slide+xml"/>
  <Override PartName="/ppt/slides/slide49.xml" ContentType="application/vnd.openxmlformats-officedocument.presentationml.slide+xml"/>
  <Override PartName="/ppt/slides/slide118.xml" ContentType="application/vnd.openxmlformats-officedocument.presentationml.slide+xml"/>
  <Override PartName="/ppt/slides/slide283.xml" ContentType="application/vnd.openxmlformats-officedocument.presentationml.slide+xml"/>
  <Override PartName="/ppt/slides/slide25.xml" ContentType="application/vnd.openxmlformats-officedocument.presentationml.slide+xml"/>
  <Override PartName="/ppt/slides/slide48.xml" ContentType="application/vnd.openxmlformats-officedocument.presentationml.slide+xml"/>
  <Override PartName="/ppt/slides/slide117.xml" ContentType="application/vnd.openxmlformats-officedocument.presentationml.slide+xml"/>
  <Override PartName="/ppt/slides/slide282.xml" ContentType="application/vnd.openxmlformats-officedocument.presentationml.slide+xml"/>
  <Override PartName="/ppt/slides/slide24.xml" ContentType="application/vnd.openxmlformats-officedocument.presentationml.slide+xml"/>
  <Override PartName="/ppt/slides/slide47.xml" ContentType="application/vnd.openxmlformats-officedocument.presentationml.slide+xml"/>
  <Override PartName="/ppt/slides/slide116.xml" ContentType="application/vnd.openxmlformats-officedocument.presentationml.slide+xml"/>
  <Override PartName="/ppt/slides/slide281.xml" ContentType="application/vnd.openxmlformats-officedocument.presentationml.slide+xml"/>
  <Override PartName="/ppt/slides/slide23.xml" ContentType="application/vnd.openxmlformats-officedocument.presentationml.slide+xml"/>
  <Override PartName="/ppt/slides/slide107.xml" ContentType="application/vnd.openxmlformats-officedocument.presentationml.slide+xml"/>
  <Override PartName="/ppt/slides/slide38.xml" ContentType="application/vnd.openxmlformats-officedocument.presentationml.slide+xml"/>
  <Override PartName="/ppt/slides/slide272.xml" ContentType="application/vnd.openxmlformats-officedocument.presentationml.slide+xml"/>
  <Override PartName="/ppt/slides/slide204.xml" ContentType="application/vnd.openxmlformats-officedocument.presentationml.slide+xml"/>
  <Override PartName="/ppt/slides/slide14.xml" ContentType="application/vnd.openxmlformats-officedocument.presentationml.slide+xml"/>
  <Override PartName="/ppt/slides/slide264.xml" ContentType="application/vnd.openxmlformats-officedocument.presentationml.slide+xml"/>
  <Override PartName="/ppt/slides/slide111.xml" ContentType="application/vnd.openxmlformats-officedocument.presentationml.slide+xml"/>
  <Override PartName="/ppt/slides/slide42.xml" ContentType="application/vnd.openxmlformats-officedocument.presentationml.slide+xml"/>
  <Override PartName="/ppt/slides/slide209.xml" ContentType="application/vnd.openxmlformats-officedocument.presentationml.slide+xml"/>
  <Override PartName="/ppt/slides/slide180.xml" ContentType="application/vnd.openxmlformats-officedocument.presentationml.slide+xml"/>
  <Override PartName="/ppt/slides/slide112.xml" ContentType="application/vnd.openxmlformats-officedocument.presentationml.slide+xml"/>
  <Override PartName="/ppt/slides/slide43.xml" ContentType="application/vnd.openxmlformats-officedocument.presentationml.slide+xml"/>
  <Override PartName="/ppt/slides/slide113.xml" ContentType="application/vnd.openxmlformats-officedocument.presentationml.slide+xml"/>
  <Override PartName="/ppt/slides/slide44.xml" ContentType="application/vnd.openxmlformats-officedocument.presentationml.slide+xml"/>
  <Override PartName="/ppt/slides/slide114.xml" ContentType="application/vnd.openxmlformats-officedocument.presentationml.slide+xml"/>
  <Override PartName="/ppt/slides/slide45.xml" ContentType="application/vnd.openxmlformats-officedocument.presentationml.slide+xml"/>
  <Override PartName="/ppt/slides/slide50.xml" ContentType="application/vnd.openxmlformats-officedocument.presentationml.slide+xml"/>
  <Override PartName="/ppt/slides/slide120.xml" ContentType="application/vnd.openxmlformats-officedocument.presentationml.slide+xml"/>
  <Override PartName="/ppt/slides/slide51.xml" ContentType="application/vnd.openxmlformats-officedocument.presentationml.slide+xml"/>
  <Override PartName="/ppt/slides/slide121.xml" ContentType="application/vnd.openxmlformats-officedocument.presentationml.slide+xml"/>
  <Override PartName="/ppt/slides/slide52.xml" ContentType="application/vnd.openxmlformats-officedocument.presentationml.slide+xml"/>
  <Override PartName="/ppt/slides/slide122.xml" ContentType="application/vnd.openxmlformats-officedocument.presentationml.slide+xml"/>
  <Override PartName="/ppt/slides/slide53.xml" ContentType="application/vnd.openxmlformats-officedocument.presentationml.slide+xml"/>
  <Override PartName="/ppt/slides/slide31.xml" ContentType="application/vnd.openxmlformats-officedocument.presentationml.slide+xml"/>
  <Override PartName="/ppt/slides/slide100.xml" ContentType="application/vnd.openxmlformats-officedocument.presentationml.slide+xml"/>
  <Override PartName="/ppt/slides/slide123.xml" ContentType="application/vnd.openxmlformats-officedocument.presentationml.slide+xml"/>
  <Override PartName="/ppt/slides/slide54.xml" ContentType="application/vnd.openxmlformats-officedocument.presentationml.slide+xml"/>
  <Override PartName="/ppt/slides/slide32.xml" ContentType="application/vnd.openxmlformats-officedocument.presentationml.slide+xml"/>
  <Override PartName="/ppt/slides/slide101.xml" ContentType="application/vnd.openxmlformats-officedocument.presentationml.slide+xml"/>
  <Override PartName="/ppt/slides/slide124.xml" ContentType="application/vnd.openxmlformats-officedocument.presentationml.slide+xml"/>
  <Override PartName="/ppt/slides/slide55.xml" ContentType="application/vnd.openxmlformats-officedocument.presentationml.slide+xml"/>
  <Override PartName="/ppt/slides/slide33.xml" ContentType="application/vnd.openxmlformats-officedocument.presentationml.slide+xml"/>
  <Override PartName="/ppt/slides/slide102.xml" ContentType="application/vnd.openxmlformats-officedocument.presentationml.slide+xml"/>
  <Override PartName="/ppt/slides/slide170.xml" ContentType="application/vnd.openxmlformats-officedocument.presentationml.slide+xml"/>
  <Override PartName="/ppt/slides/slide125.xml" ContentType="application/vnd.openxmlformats-officedocument.presentationml.slide+xml"/>
  <Override PartName="/ppt/slides/slide290.xml" ContentType="application/vnd.openxmlformats-officedocument.presentationml.slide+xml"/>
  <Override PartName="/ppt/slides/slide56.xml" ContentType="application/vnd.openxmlformats-officedocument.presentationml.slide+xml"/>
  <Override PartName="/ppt/slides/slide293.xml" ContentType="application/vnd.openxmlformats-officedocument.presentationml.slide+xml"/>
  <Override PartName="/ppt/slides/slide59.xml" ContentType="application/vnd.openxmlformats-officedocument.presentationml.slide+xml"/>
  <Override PartName="/ppt/slides/slide128.xml" ContentType="application/vnd.openxmlformats-officedocument.presentationml.slide+xml"/>
  <Override PartName="/ppt/slides/slide196.xml" ContentType="application/vnd.openxmlformats-officedocument.presentationml.slide+xml"/>
  <Override PartName="/ppt/slides/slide294.xml" ContentType="application/vnd.openxmlformats-officedocument.presentationml.slide+xml"/>
  <Override PartName="/ppt/slides/slide129.xml" ContentType="application/vnd.openxmlformats-officedocument.presentationml.slide+xml"/>
  <Override PartName="/ppt/slides/slide197.xml" ContentType="application/vnd.openxmlformats-officedocument.presentationml.slide+xml"/>
  <Override PartName="/ppt/slides/slide61.xml" ContentType="application/vnd.openxmlformats-officedocument.presentationml.slide+xml"/>
  <Override PartName="/ppt/slides/slide130.xml" ContentType="application/vnd.openxmlformats-officedocument.presentationml.slide+xml"/>
  <Override PartName="/ppt/slides/slide62.xml" ContentType="application/vnd.openxmlformats-officedocument.presentationml.slide+xml"/>
  <Override PartName="/ppt/slides/slide131.xml" ContentType="application/vnd.openxmlformats-officedocument.presentationml.slide+xml"/>
  <Override PartName="/ppt/slides/slide63.xml" ContentType="application/vnd.openxmlformats-officedocument.presentationml.slide+xml"/>
  <Override PartName="/ppt/slides/slide132.xml" ContentType="application/vnd.openxmlformats-officedocument.presentationml.slide+xml"/>
  <Override PartName="/ppt/slides/slide64.xml" ContentType="application/vnd.openxmlformats-officedocument.presentationml.slide+xml"/>
  <Override PartName="/ppt/slides/slide133.xml" ContentType="application/vnd.openxmlformats-officedocument.presentationml.slide+xml"/>
  <Override PartName="/ppt/slides/slide65.xml" ContentType="application/vnd.openxmlformats-officedocument.presentationml.slide+xml"/>
  <Override PartName="/ppt/slides/slide134.xml" ContentType="application/vnd.openxmlformats-officedocument.presentationml.slide+xml"/>
  <Override PartName="/ppt/slides/slide66.xml" ContentType="application/vnd.openxmlformats-officedocument.presentationml.slide+xml"/>
  <Override PartName="/ppt/slides/slide135.xml" ContentType="application/vnd.openxmlformats-officedocument.presentationml.slide+xml"/>
  <Override PartName="/ppt/slides/slide67.xml" ContentType="application/vnd.openxmlformats-officedocument.presentationml.slide+xml"/>
  <Override PartName="/ppt/slides/slide136.xml" ContentType="application/vnd.openxmlformats-officedocument.presentationml.slide+xml"/>
  <Override PartName="/ppt/slides/slide68.xml" ContentType="application/vnd.openxmlformats-officedocument.presentationml.slide+xml"/>
  <Override PartName="/ppt/slides/slide137.xml" ContentType="application/vnd.openxmlformats-officedocument.presentationml.slide+xml"/>
  <Override PartName="/ppt/slides/slide69.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71.xml" ContentType="application/vnd.openxmlformats-officedocument.presentationml.slide+xml"/>
  <Override PartName="/ppt/slides/slide140.xml" ContentType="application/vnd.openxmlformats-officedocument.presentationml.slide+xml"/>
  <Override PartName="/ppt/slides/slide72.xml" ContentType="application/vnd.openxmlformats-officedocument.presentationml.slide+xml"/>
  <Override PartName="/ppt/slides/slide141.xml" ContentType="application/vnd.openxmlformats-officedocument.presentationml.slide+xml"/>
  <Override PartName="/ppt/slides/slide73.xml" ContentType="application/vnd.openxmlformats-officedocument.presentationml.slide+xml"/>
  <Override PartName="/ppt/slides/slide142.xml" ContentType="application/vnd.openxmlformats-officedocument.presentationml.slide+xml"/>
  <Override PartName="/ppt/slides/slide74.xml" ContentType="application/vnd.openxmlformats-officedocument.presentationml.slide+xml"/>
  <Override PartName="/ppt/slides/slide143.xml" ContentType="application/vnd.openxmlformats-officedocument.presentationml.slide+xml"/>
  <Override PartName="/ppt/slides/slide75.xml" ContentType="application/vnd.openxmlformats-officedocument.presentationml.slide+xml"/>
  <Override PartName="/ppt/slides/slide144.xml" ContentType="application/vnd.openxmlformats-officedocument.presentationml.slide+xml"/>
  <Override PartName="/ppt/slides/slide76.xml" ContentType="application/vnd.openxmlformats-officedocument.presentationml.slide+xml"/>
  <Override PartName="/ppt/slides/slide145.xml" ContentType="application/vnd.openxmlformats-officedocument.presentationml.slide+xml"/>
  <Override PartName="/ppt/slides/slide77.xml" ContentType="application/vnd.openxmlformats-officedocument.presentationml.slide+xml"/>
  <Override PartName="/ppt/slides/slide146.xml" ContentType="application/vnd.openxmlformats-officedocument.presentationml.slide+xml"/>
  <Override PartName="/ppt/slides/slide78.xml" ContentType="application/vnd.openxmlformats-officedocument.presentationml.slide+xml"/>
  <Override PartName="/ppt/slides/slide147.xml" ContentType="application/vnd.openxmlformats-officedocument.presentationml.slide+xml"/>
  <Override PartName="/ppt/slides/slide79.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81.xml" ContentType="application/vnd.openxmlformats-officedocument.presentationml.slide+xml"/>
  <Override PartName="/ppt/slides/slide150.xml" ContentType="application/vnd.openxmlformats-officedocument.presentationml.slide+xml"/>
  <Override PartName="/ppt/slides/slide82.xml" ContentType="application/vnd.openxmlformats-officedocument.presentationml.slide+xml"/>
  <Override PartName="/ppt/slides/slide151.xml" ContentType="application/vnd.openxmlformats-officedocument.presentationml.slide+xml"/>
  <Override PartName="/ppt/slides/slide83.xml" ContentType="application/vnd.openxmlformats-officedocument.presentationml.slide+xml"/>
  <Override PartName="/ppt/slides/slide152.xml" ContentType="application/vnd.openxmlformats-officedocument.presentationml.slide+xml"/>
  <Override PartName="/ppt/slides/slide84.xml" ContentType="application/vnd.openxmlformats-officedocument.presentationml.slide+xml"/>
  <Override PartName="/ppt/slides/slide153.xml" ContentType="application/vnd.openxmlformats-officedocument.presentationml.slide+xml"/>
  <Override PartName="/ppt/slides/slide85.xml" ContentType="application/vnd.openxmlformats-officedocument.presentationml.slide+xml"/>
  <Override PartName="/ppt/slides/slide154.xml" ContentType="application/vnd.openxmlformats-officedocument.presentationml.slide+xml"/>
  <Override PartName="/ppt/slides/slide86.xml" ContentType="application/vnd.openxmlformats-officedocument.presentationml.slide+xml"/>
  <Override PartName="/ppt/slides/slide155.xml" ContentType="application/vnd.openxmlformats-officedocument.presentationml.slide+xml"/>
  <Override PartName="/ppt/slides/slide87.xml" ContentType="application/vnd.openxmlformats-officedocument.presentationml.slide+xml"/>
  <Override PartName="/ppt/slides/slide156.xml" ContentType="application/vnd.openxmlformats-officedocument.presentationml.slide+xml"/>
  <Override PartName="/ppt/slides/slide88.xml" ContentType="application/vnd.openxmlformats-officedocument.presentationml.slide+xml"/>
  <Override PartName="/ppt/slides/slide157.xml" ContentType="application/vnd.openxmlformats-officedocument.presentationml.slide+xml"/>
  <Override PartName="/ppt/slides/slide89.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91.xml" ContentType="application/vnd.openxmlformats-officedocument.presentationml.slide+xml"/>
  <Override PartName="/ppt/slides/slide160.xml" ContentType="application/vnd.openxmlformats-officedocument.presentationml.slide+xml"/>
  <Override PartName="/ppt/slides/slide92.xml" ContentType="application/vnd.openxmlformats-officedocument.presentationml.slide+xml"/>
  <Override PartName="/ppt/slides/slide161.xml" ContentType="application/vnd.openxmlformats-officedocument.presentationml.slide+xml"/>
  <Override PartName="/ppt/slides/slide93.xml" ContentType="application/vnd.openxmlformats-officedocument.presentationml.slide+xml"/>
  <Override PartName="/ppt/slides/slide162.xml" ContentType="application/vnd.openxmlformats-officedocument.presentationml.slide+xml"/>
  <Override PartName="/ppt/slides/slide94.xml" ContentType="application/vnd.openxmlformats-officedocument.presentationml.slide+xml"/>
  <Override PartName="/ppt/slides/slide163.xml" ContentType="application/vnd.openxmlformats-officedocument.presentationml.slide+xml"/>
  <Override PartName="/ppt/slides/slide95.xml" ContentType="application/vnd.openxmlformats-officedocument.presentationml.slide+xml"/>
  <Override PartName="/ppt/slides/slide164.xml" ContentType="application/vnd.openxmlformats-officedocument.presentationml.slide+xml"/>
  <Override PartName="/ppt/slides/slide96.xml" ContentType="application/vnd.openxmlformats-officedocument.presentationml.slide+xml"/>
  <Override PartName="/ppt/slides/slide165.xml" ContentType="application/vnd.openxmlformats-officedocument.presentationml.slide+xml"/>
  <Override PartName="/ppt/slides/slide97.xml" ContentType="application/vnd.openxmlformats-officedocument.presentationml.slide+xml"/>
  <Override PartName="/ppt/slides/slide166.xml" ContentType="application/vnd.openxmlformats-officedocument.presentationml.slide+xml"/>
  <Override PartName="/ppt/slides/slide98.xml" ContentType="application/vnd.openxmlformats-officedocument.presentationml.slide+xml"/>
  <Override PartName="/ppt/slides/slide167.xml" ContentType="application/vnd.openxmlformats-officedocument.presentationml.slide+xml"/>
  <Override PartName="/ppt/slides/slide99.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8.xml" ContentType="application/vnd.openxmlformats-officedocument.presentationml.slide+xml"/>
  <Override PartName="/ppt/slides/slide200.xml" ContentType="application/vnd.openxmlformats-officedocument.presentationml.slide+xml"/>
  <Override PartName="/ppt/slides/slide199.xml" ContentType="application/vnd.openxmlformats-officedocument.presentationml.slide+xml"/>
  <Override PartName="/ppt/slides/slide20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notesSlides/notesSlide274.xml" ContentType="application/vnd.openxmlformats-officedocument.presentationml.notesSlide+xml"/>
  <Override PartName="/ppt/notesSlides/notesSlide272.xml" ContentType="application/vnd.openxmlformats-officedocument.presentationml.notesSlide+xml"/>
  <Override PartName="/ppt/notesSlides/notesSlide271.xml" ContentType="application/vnd.openxmlformats-officedocument.presentationml.notesSlide+xml"/>
  <Override PartName="/ppt/notesSlides/notesSlide269.xml" ContentType="application/vnd.openxmlformats-officedocument.presentationml.notesSlide+xml"/>
  <Override PartName="/ppt/notesSlides/notesSlide268.xml" ContentType="application/vnd.openxmlformats-officedocument.presentationml.notesSlide+xml"/>
  <Override PartName="/ppt/notesSlides/notesSlide267.xml" ContentType="application/vnd.openxmlformats-officedocument.presentationml.notesSlide+xml"/>
  <Override PartName="/ppt/notesSlides/notesSlide266.xml" ContentType="application/vnd.openxmlformats-officedocument.presentationml.notesSlide+xml"/>
  <Override PartName="/ppt/notesSlides/notesSlide256.xml" ContentType="application/vnd.openxmlformats-officedocument.presentationml.notesSlide+xml"/>
  <Override PartName="/ppt/notesSlides/notesSlide250.xml" ContentType="application/vnd.openxmlformats-officedocument.presentationml.notesSlide+xml"/>
  <Override PartName="/ppt/notesSlides/_rels/notesSlide168.xml.rels" ContentType="application/vnd.openxmlformats-package.relationships+xml"/>
  <Override PartName="/ppt/notesSlides/_rels/notesSlide167.xml.rels" ContentType="application/vnd.openxmlformats-package.relationships+xml"/>
  <Override PartName="/ppt/notesSlides/_rels/notesSlide165.xml.rels" ContentType="application/vnd.openxmlformats-package.relationships+xml"/>
  <Override PartName="/ppt/notesSlides/_rels/notesSlide164.xml.rels" ContentType="application/vnd.openxmlformats-package.relationships+xml"/>
  <Override PartName="/ppt/notesSlides/_rels/notesSlide163.xml.rels" ContentType="application/vnd.openxmlformats-package.relationships+xml"/>
  <Override PartName="/ppt/notesSlides/_rels/notesSlide162.xml.rels" ContentType="application/vnd.openxmlformats-package.relationships+xml"/>
  <Override PartName="/ppt/notesSlides/_rels/notesSlide161.xml.rels" ContentType="application/vnd.openxmlformats-package.relationships+xml"/>
  <Override PartName="/ppt/notesSlides/_rels/notesSlide136.xml.rels" ContentType="application/vnd.openxmlformats-package.relationships+xml"/>
  <Override PartName="/ppt/notesSlides/_rels/notesSlide76.xml.rels" ContentType="application/vnd.openxmlformats-package.relationships+xml"/>
  <Override PartName="/ppt/notesSlides/_rels/notesSlide160.xml.rels" ContentType="application/vnd.openxmlformats-package.relationships+xml"/>
  <Override PartName="/ppt/notesSlides/_rels/notesSlide77.xml.rels" ContentType="application/vnd.openxmlformats-package.relationships+xml"/>
  <Override PartName="/ppt/notesSlides/_rels/notesSlide250.xml.rels" ContentType="application/vnd.openxmlformats-package.relationships+xml"/>
  <Override PartName="/ppt/notesSlides/_rels/notesSlide169.xml.rels" ContentType="application/vnd.openxmlformats-package.relationships+xml"/>
  <Override PartName="/ppt/notesSlides/_rels/notesSlide40.xml.rels" ContentType="application/vnd.openxmlformats-package.relationships+xml"/>
  <Override PartName="/ppt/notesSlides/_rels/notesSlide55.xml.rels" ContentType="application/vnd.openxmlformats-package.relationships+xml"/>
  <Override PartName="/ppt/notesSlides/_rels/notesSlide158.xml.rels" ContentType="application/vnd.openxmlformats-package.relationships+xml"/>
  <Override PartName="/ppt/notesSlides/_rels/notesSlide285.xml.rels" ContentType="application/vnd.openxmlformats-package.relationships+xml"/>
  <Override PartName="/ppt/notesSlides/_rels/notesSlide217.xml.rels" ContentType="application/vnd.openxmlformats-package.relationships+xml"/>
  <Override PartName="/ppt/notesSlides/_rels/notesSlide273.xml.rels" ContentType="application/vnd.openxmlformats-package.relationships+xml"/>
  <Override PartName="/ppt/notesSlides/_rels/notesSlide265.xml.rels" ContentType="application/vnd.openxmlformats-package.relationships+xml"/>
  <Override PartName="/ppt/notesSlides/_rels/notesSlide263.xml.rels" ContentType="application/vnd.openxmlformats-package.relationships+xml"/>
  <Override PartName="/ppt/notesSlides/_rels/notesSlide54.xml.rels" ContentType="application/vnd.openxmlformats-package.relationships+xml"/>
  <Override PartName="/ppt/notesSlides/_rels/notesSlide284.xml.rels" ContentType="application/vnd.openxmlformats-package.relationships+xml"/>
  <Override PartName="/ppt/notesSlides/_rels/notesSlide216.xml.rels" ContentType="application/vnd.openxmlformats-package.relationships+xml"/>
  <Override PartName="/ppt/notesSlides/_rels/notesSlide298.xml.rels" ContentType="application/vnd.openxmlformats-package.relationships+xml"/>
  <Override PartName="/ppt/notesSlides/_rels/notesSlide300.xml.rels" ContentType="application/vnd.openxmlformats-package.relationships+xml"/>
  <Override PartName="/ppt/notesSlides/_rels/notesSlide264.xml.rels" ContentType="application/vnd.openxmlformats-package.relationships+xml"/>
  <Override PartName="/ppt/notesSlides/_rels/notesSlide282.xml.rels" ContentType="application/vnd.openxmlformats-package.relationships+xml"/>
  <Override PartName="/ppt/notesSlides/_rels/notesSlide52.xml.rels" ContentType="application/vnd.openxmlformats-package.relationships+xml"/>
  <Override PartName="/ppt/notesSlides/_rels/notesSlide289.xml.rels" ContentType="application/vnd.openxmlformats-package.relationships+xml"/>
  <Override PartName="/ppt/notesSlides/_rels/notesSlide288.xml.rels" ContentType="application/vnd.openxmlformats-package.relationships+xml"/>
  <Override PartName="/ppt/notesSlides/_rels/notesSlide294.xml.rels" ContentType="application/vnd.openxmlformats-package.relationships+xml"/>
  <Override PartName="/ppt/notesSlides/_rels/notesSlide93.xml.rels" ContentType="application/vnd.openxmlformats-package.relationships+xml"/>
  <Override PartName="/ppt/notesSlides/_rels/notesSlide111.xml.rels" ContentType="application/vnd.openxmlformats-package.relationships+xml"/>
  <Override PartName="/ppt/notesSlides/_rels/notesSlide258.xml.rels" ContentType="application/vnd.openxmlformats-package.relationships+xml"/>
  <Override PartName="/ppt/notesSlides/_rels/notesSlide229.xml.rels" ContentType="application/vnd.openxmlformats-package.relationships+xml"/>
  <Override PartName="/ppt/notesSlides/_rels/notesSlide297.xml.rels" ContentType="application/vnd.openxmlformats-package.relationships+xml"/>
  <Override PartName="/ppt/notesSlides/_rels/notesSlide234.xml.rels" ContentType="application/vnd.openxmlformats-package.relationships+xml"/>
  <Override PartName="/ppt/notesSlides/_rels/notesSlide293.xml.rels" ContentType="application/vnd.openxmlformats-package.relationships+xml"/>
  <Override PartName="/ppt/notesSlides/_rels/notesSlide228.xml.rels" ContentType="application/vnd.openxmlformats-package.relationships+xml"/>
  <Override PartName="/ppt/notesSlides/_rels/notesSlide296.xml.rels" ContentType="application/vnd.openxmlformats-package.relationships+xml"/>
  <Override PartName="/ppt/notesSlides/_rels/notesSlide113.xml.rels" ContentType="application/vnd.openxmlformats-package.relationships+xml"/>
  <Override PartName="/ppt/notesSlides/_rels/notesSlide95.xml.rels" ContentType="application/vnd.openxmlformats-package.relationships+xml"/>
  <Override PartName="/ppt/notesSlides/_rels/notesSlide27.xml.rels" ContentType="application/vnd.openxmlformats-package.relationships+xml"/>
  <Override PartName="/ppt/notesSlides/_rels/notesSlide92.xml.rels" ContentType="application/vnd.openxmlformats-package.relationships+xml"/>
  <Override PartName="/ppt/notesSlides/_rels/notesSlide257.xml.rels" ContentType="application/vnd.openxmlformats-package.relationships+xml"/>
  <Override PartName="/ppt/notesSlides/_rels/notesSlide110.xml.rels" ContentType="application/vnd.openxmlformats-package.relationships+xml"/>
  <Override PartName="/ppt/notesSlides/_rels/notesSlide233.xml.rels" ContentType="application/vnd.openxmlformats-package.relationships+xml"/>
  <Override PartName="/ppt/notesSlides/_rels/notesSlide292.xml.rels" ContentType="application/vnd.openxmlformats-package.relationships+xml"/>
  <Override PartName="/ppt/notesSlides/_rels/notesSlide295.xml.rels" ContentType="application/vnd.openxmlformats-package.relationships+xml"/>
  <Override PartName="/ppt/notesSlides/_rels/notesSlide227.xml.rels" ContentType="application/vnd.openxmlformats-package.relationships+xml"/>
  <Override PartName="/ppt/notesSlides/_rels/notesSlide7.xml.rels" ContentType="application/vnd.openxmlformats-package.relationships+xml"/>
  <Override PartName="/ppt/notesSlides/_rels/notesSlide91.xml.rels" ContentType="application/vnd.openxmlformats-package.relationships+xml"/>
  <Override PartName="/ppt/notesSlides/_rels/notesSlide256.xml.rels" ContentType="application/vnd.openxmlformats-package.relationships+xml"/>
  <Override PartName="/ppt/notesSlides/_rels/notesSlide246.xml.rels" ContentType="application/vnd.openxmlformats-package.relationships+xml"/>
  <Override PartName="/ppt/notesSlides/_rels/notesSlide3.xml.rels" ContentType="application/vnd.openxmlformats-package.relationships+xml"/>
  <Override PartName="/ppt/notesSlides/_rels/notesSlide252.xml.rels" ContentType="application/vnd.openxmlformats-package.relationships+xml"/>
  <Override PartName="/ppt/notesSlides/_rels/notesSlide223.xml.rels" ContentType="application/vnd.openxmlformats-package.relationships+xml"/>
  <Override PartName="/ppt/notesSlides/_rels/notesSlide291.xml.rels" ContentType="application/vnd.openxmlformats-package.relationships+xml"/>
  <Override PartName="/ppt/notesSlides/_rels/notesSlide266.xml.rels" ContentType="application/vnd.openxmlformats-package.relationships+xml"/>
  <Override PartName="/ppt/notesSlides/_rels/notesSlide243.xml.rels" ContentType="application/vnd.openxmlformats-package.relationships+xml"/>
  <Override PartName="/ppt/notesSlides/_rels/notesSlide267.xml.rels" ContentType="application/vnd.openxmlformats-package.relationships+xml"/>
  <Override PartName="/ppt/notesSlides/_rels/notesSlide244.xml.rels" ContentType="application/vnd.openxmlformats-package.relationships+xml"/>
  <Override PartName="/ppt/notesSlides/_rels/notesSlide279.xml.rels" ContentType="application/vnd.openxmlformats-package.relationships+xml"/>
  <Override PartName="/ppt/notesSlides/_rels/notesSlide58.xml.rels" ContentType="application/vnd.openxmlformats-package.relationships+xml"/>
  <Override PartName="/ppt/notesSlides/_rels/notesSlide231.xml.rels" ContentType="application/vnd.openxmlformats-package.relationships+xml"/>
  <Override PartName="/ppt/notesSlides/_rels/notesSlide268.xml.rels" ContentType="application/vnd.openxmlformats-package.relationships+xml"/>
  <Override PartName="/ppt/notesSlides/_rels/notesSlide245.xml.rels" ContentType="application/vnd.openxmlformats-package.relationships+xml"/>
  <Override PartName="/ppt/notesSlides/_rels/notesSlide59.xml.rels" ContentType="application/vnd.openxmlformats-package.relationships+xml"/>
  <Override PartName="/ppt/notesSlides/_rels/notesSlide232.xml.rels" ContentType="application/vnd.openxmlformats-package.relationships+xml"/>
  <Override PartName="/ppt/notesSlides/_rels/notesSlide269.xml.rels" ContentType="application/vnd.openxmlformats-package.relationships+xml"/>
  <Override PartName="/ppt/notesSlides/_rels/notesSlide274.xml.rels" ContentType="application/vnd.openxmlformats-package.relationships+xml"/>
  <Override PartName="/ppt/notesSlides/_rels/notesSlide6.xml.rels" ContentType="application/vnd.openxmlformats-package.relationships+xml"/>
  <Override PartName="/ppt/notesSlides/_rels/notesSlide255.xml.rels" ContentType="application/vnd.openxmlformats-package.relationships+xml"/>
  <Override PartName="/ppt/notesSlides/_rels/notesSlide90.xml.rels" ContentType="application/vnd.openxmlformats-package.relationships+xml"/>
  <Override PartName="/ppt/notesSlides/_rels/notesSlide278.xml.rels" ContentType="application/vnd.openxmlformats-package.relationships+xml"/>
  <Override PartName="/ppt/notesSlides/_rels/notesSlide221.xml.rels" ContentType="application/vnd.openxmlformats-package.relationships+xml"/>
  <Override PartName="/ppt/notesSlides/_rels/notesSlide48.xml.rels" ContentType="application/vnd.openxmlformats-package.relationships+xml"/>
  <Override PartName="/ppt/notesSlides/_rels/notesSlide241.xml.rels" ContentType="application/vnd.openxmlformats-package.relationships+xml"/>
  <Override PartName="/ppt/notesSlides/_rels/notesSlide1.xml.rels" ContentType="application/vnd.openxmlformats-package.relationships+xml"/>
  <Override PartName="/ppt/notesSlides/_rels/notesSlide67.xml.rels" ContentType="application/vnd.openxmlformats-package.relationships+xml"/>
  <Override PartName="/ppt/notesSlides/_rels/notesSlide240.xml.rels" ContentType="application/vnd.openxmlformats-package.relationships+xml"/>
  <Override PartName="/ppt/notesSlides/_rels/notesSlide2.xml.rels" ContentType="application/vnd.openxmlformats-package.relationships+xml"/>
  <Override PartName="/ppt/notesSlides/_rels/notesSlide251.xml.rels" ContentType="application/vnd.openxmlformats-package.relationships+xml"/>
  <Override PartName="/ppt/notesSlides/_rels/notesSlide270.xml.rels" ContentType="application/vnd.openxmlformats-package.relationships+xml"/>
  <Override PartName="/ppt/notesSlides/_rels/notesSlide97.xml.rels" ContentType="application/vnd.openxmlformats-package.relationships+xml"/>
  <Override PartName="/ppt/notesSlides/_rels/notesSlide80.xml.rels" ContentType="application/vnd.openxmlformats-package.relationships+xml"/>
  <Override PartName="/ppt/notesSlides/_rels/notesSlide115.xml.rels" ContentType="application/vnd.openxmlformats-package.relationships+xml"/>
  <Override PartName="/ppt/notesSlides/_rels/notesSlide287.xml.rels" ContentType="application/vnd.openxmlformats-package.relationships+xml"/>
  <Override PartName="/ppt/notesSlides/_rels/notesSlide57.xml.rels" ContentType="application/vnd.openxmlformats-package.relationships+xml"/>
  <Override PartName="/ppt/notesSlides/_rels/notesSlide230.xml.rels" ContentType="application/vnd.openxmlformats-package.relationships+xml"/>
  <Override PartName="/ppt/notesSlides/_rels/notesSlide84.xml.rels" ContentType="application/vnd.openxmlformats-package.relationships+xml"/>
  <Override PartName="/ppt/notesSlides/_rels/notesSlide102.xml.rels" ContentType="application/vnd.openxmlformats-package.relationships+xml"/>
  <Override PartName="/ppt/notesSlides/_rels/notesSlide249.xml.rels" ContentType="application/vnd.openxmlformats-package.relationships+xml"/>
  <Override PartName="/ppt/notesSlides/_rels/notesSlide299.xml.rels" ContentType="application/vnd.openxmlformats-package.relationships+xml"/>
  <Override PartName="/ppt/notesSlides/_rels/notesSlide69.xml.rels" ContentType="application/vnd.openxmlformats-package.relationships+xml"/>
  <Override PartName="/ppt/notesSlides/_rels/notesSlide242.xml.rels" ContentType="application/vnd.openxmlformats-package.relationships+xml"/>
  <Override PartName="/ppt/notesSlides/_rels/notesSlide277.xml.rels" ContentType="application/vnd.openxmlformats-package.relationships+xml"/>
  <Override PartName="/ppt/notesSlides/_rels/notesSlide47.xml.rels" ContentType="application/vnd.openxmlformats-package.relationships+xml"/>
  <Override PartName="/ppt/notesSlides/_rels/notesSlide276.xml.rels" ContentType="application/vnd.openxmlformats-package.relationships+xml"/>
  <Override PartName="/ppt/notesSlides/_rels/notesSlide46.xml.rels" ContentType="application/vnd.openxmlformats-package.relationships+xml"/>
  <Override PartName="/ppt/notesSlides/_rels/notesSlide281.xml.rels" ContentType="application/vnd.openxmlformats-package.relationships+xml"/>
  <Override PartName="/ppt/notesSlides/_rels/notesSlide51.xml.rels" ContentType="application/vnd.openxmlformats-package.relationships+xml"/>
  <Override PartName="/ppt/notesSlides/_rels/notesSlide239.xml.rels" ContentType="application/vnd.openxmlformats-package.relationships+xml"/>
  <Override PartName="/ppt/notesSlides/_rels/notesSlide74.xml.rels" ContentType="application/vnd.openxmlformats-package.relationships+xml"/>
  <Override PartName="/ppt/notesSlides/_rels/notesSlide109.xml.rels" ContentType="application/vnd.openxmlformats-package.relationships+xml"/>
  <Override PartName="/ppt/notesSlides/_rels/notesSlide105.xml.rels" ContentType="application/vnd.openxmlformats-package.relationships+xml"/>
  <Override PartName="/ppt/notesSlides/_rels/notesSlide103.xml.rels" ContentType="application/vnd.openxmlformats-package.relationships+xml"/>
  <Override PartName="/ppt/notesSlides/_rels/notesSlide85.xml.rels" ContentType="application/vnd.openxmlformats-package.relationships+xml"/>
  <Override PartName="/ppt/notesSlides/_rels/notesSlide86.xml.rels" ContentType="application/vnd.openxmlformats-package.relationships+xml"/>
  <Override PartName="/ppt/notesSlides/_rels/notesSlide104.xml.rels" ContentType="application/vnd.openxmlformats-package.relationships+xml"/>
  <Override PartName="/ppt/notesSlides/_rels/notesSlide101.xml.rels" ContentType="application/vnd.openxmlformats-package.relationships+xml"/>
  <Override PartName="/ppt/notesSlides/_rels/notesSlide248.xml.rels" ContentType="application/vnd.openxmlformats-package.relationships+xml"/>
  <Override PartName="/ppt/notesSlides/_rels/notesSlide49.xml.rels" ContentType="application/vnd.openxmlformats-package.relationships+xml"/>
  <Override PartName="/ppt/notesSlides/_rels/notesSlide290.xml.rels" ContentType="application/vnd.openxmlformats-package.relationships+xml"/>
  <Override PartName="/ppt/notesSlides/_rels/notesSlide247.xml.rels" ContentType="application/vnd.openxmlformats-package.relationships+xml"/>
  <Override PartName="/ppt/notesSlides/_rels/notesSlide100.xml.rels" ContentType="application/vnd.openxmlformats-package.relationships+xml"/>
  <Override PartName="/ppt/notesSlides/_rels/notesSlide280.xml.rels" ContentType="application/vnd.openxmlformats-package.relationships+xml"/>
  <Override PartName="/ppt/notesSlides/_rels/notesSlide238.xml.rels" ContentType="application/vnd.openxmlformats-package.relationships+xml"/>
  <Override PartName="/ppt/notesSlides/_rels/notesSlide73.xml.rels" ContentType="application/vnd.openxmlformats-package.relationships+xml"/>
  <Override PartName="/ppt/notesSlides/_rels/notesSlide108.xml.rels" ContentType="application/vnd.openxmlformats-package.relationships+xml"/>
  <Override PartName="/ppt/notesSlides/_rels/notesSlide96.xml.rels" ContentType="application/vnd.openxmlformats-package.relationships+xml"/>
  <Override PartName="/ppt/notesSlides/_rels/notesSlide114.xml.rels" ContentType="application/vnd.openxmlformats-package.relationships+xml"/>
  <Override PartName="/ppt/notesSlides/_rels/notesSlide237.xml.rels" ContentType="application/vnd.openxmlformats-package.relationships+xml"/>
  <Override PartName="/ppt/notesSlides/_rels/notesSlide94.xml.rels" ContentType="application/vnd.openxmlformats-package.relationships+xml"/>
  <Override PartName="/ppt/notesSlides/_rels/notesSlide112.xml.rels" ContentType="application/vnd.openxmlformats-package.relationships+xml"/>
  <Override PartName="/ppt/notesSlides/_rels/notesSlide259.xml.rels" ContentType="application/vnd.openxmlformats-package.relationships+xml"/>
  <Override PartName="/ppt/notesSlides/_rels/notesSlide254.xml.rels" ContentType="application/vnd.openxmlformats-package.relationships+xml"/>
  <Override PartName="/ppt/notesSlides/_rels/notesSlide72.xml.rels" ContentType="application/vnd.openxmlformats-package.relationships+xml"/>
  <Override PartName="/ppt/notesSlides/_rels/notesSlide107.xml.rels" ContentType="application/vnd.openxmlformats-package.relationships+xml"/>
  <Override PartName="/ppt/notesSlides/_rels/notesSlide262.xml.rels" ContentType="application/vnd.openxmlformats-package.relationships+xml"/>
  <Override PartName="/ppt/notesSlides/_rels/notesSlide89.xml.rels" ContentType="application/vnd.openxmlformats-package.relationships+xml"/>
  <Override PartName="/ppt/notesSlides/_rels/notesSlide253.xml.rels" ContentType="application/vnd.openxmlformats-package.relationships+xml"/>
  <Override PartName="/ppt/notesSlides/_rels/notesSlide45.xml.rels" ContentType="application/vnd.openxmlformats-package.relationships+xml"/>
  <Override PartName="/ppt/notesSlides/_rels/notesSlide275.xml.rels" ContentType="application/vnd.openxmlformats-package.relationships+xml"/>
  <Override PartName="/ppt/notesSlides/_rels/notesSlide106.xml.rels" ContentType="application/vnd.openxmlformats-package.relationships+xml"/>
  <Override PartName="/ppt/notesSlides/_rels/notesSlide71.xml.rels" ContentType="application/vnd.openxmlformats-package.relationships+xml"/>
  <Override PartName="/ppt/notesSlides/_rels/notesSlide271.xml.rels" ContentType="application/vnd.openxmlformats-package.relationships+xml"/>
  <Override PartName="/ppt/notesSlides/_rels/notesSlide98.xml.rels" ContentType="application/vnd.openxmlformats-package.relationships+xml"/>
  <Override PartName="/ppt/notesSlides/_rels/notesSlide272.xml.rels" ContentType="application/vnd.openxmlformats-package.relationships+xml"/>
  <Override PartName="/ppt/notesSlides/_rels/notesSlide99.xml.rels" ContentType="application/vnd.openxmlformats-package.relationships+xml"/>
  <Override PartName="/ppt/notesSlides/_rels/notesSlide87.xml.rels" ContentType="application/vnd.openxmlformats-package.relationships+xml"/>
  <Override PartName="/ppt/notesSlides/_rels/notesSlide260.xml.rels" ContentType="application/vnd.openxmlformats-package.relationships+xml"/>
  <Override PartName="/ppt/notesSlides/_rels/notesSlide88.xml.rels" ContentType="application/vnd.openxmlformats-package.relationships+xml"/>
  <Override PartName="/ppt/notesSlides/_rels/notesSlide261.xml.rels" ContentType="application/vnd.openxmlformats-package.relationships+xml"/>
  <Override PartName="/ppt/notesSlides/_rels/notesSlide215.xml.rels" ContentType="application/vnd.openxmlformats-package.relationships+xml"/>
  <Override PartName="/ppt/notesSlides/_rels/notesSlide283.xml.rels" ContentType="application/vnd.openxmlformats-package.relationships+xml"/>
  <Override PartName="/ppt/notesSlides/_rels/notesSlide53.xml.rels" ContentType="application/vnd.openxmlformats-package.relationships+xml"/>
  <Override PartName="/ppt/notesSlides/_rels/notesSlide159.xml.rels" ContentType="application/vnd.openxmlformats-package.relationships+xml"/>
  <Override PartName="/ppt/notesSlides/_rels/notesSlide56.xml.rels" ContentType="application/vnd.openxmlformats-package.relationships+xml"/>
  <Override PartName="/ppt/notesSlides/_rels/notesSlide218.xml.rels" ContentType="application/vnd.openxmlformats-package.relationships+xml"/>
  <Override PartName="/ppt/notesSlides/_rels/notesSlide286.xml.rels" ContentType="application/vnd.openxmlformats-package.relationships+xml"/>
  <Override PartName="/ppt/notesSlides/notesSlide246.xml" ContentType="application/vnd.openxmlformats-officedocument.presentationml.notesSlide+xml"/>
  <Override PartName="/ppt/notesSlides/notesSlide7.xml" ContentType="application/vnd.openxmlformats-officedocument.presentationml.notesSlide+xml"/>
  <Override PartName="/ppt/notesSlides/notesSlide245.xml" ContentType="application/vnd.openxmlformats-officedocument.presentationml.notesSlide+xml"/>
  <Override PartName="/ppt/notesSlides/notesSlide6.xml" ContentType="application/vnd.openxmlformats-officedocument.presentationml.notesSlide+xml"/>
  <Override PartName="/ppt/notesSlides/notesSlide244.xml" ContentType="application/vnd.openxmlformats-officedocument.presentationml.notesSlide+xml"/>
  <Override PartName="/ppt/notesSlides/notesSlide243.xml" ContentType="application/vnd.openxmlformats-officedocument.presentationml.notesSlide+xml"/>
  <Override PartName="/ppt/notesSlides/notesSlide242.xml" ContentType="application/vnd.openxmlformats-officedocument.presentationml.notesSlide+xml"/>
  <Override PartName="/ppt/notesSlides/notesSlide3.xml" ContentType="application/vnd.openxmlformats-officedocument.presentationml.notesSlide+xml"/>
  <Override PartName="/ppt/notesSlides/notesSlide241.xml" ContentType="application/vnd.openxmlformats-officedocument.presentationml.notesSlide+xml"/>
  <Override PartName="/ppt/notesSlides/notesSlide2.xml" ContentType="application/vnd.openxmlformats-officedocument.presentationml.notesSlide+xml"/>
  <Override PartName="/ppt/notesSlides/notesSlide240.xml" ContentType="application/vnd.openxmlformats-officedocument.presentationml.notesSlide+xml"/>
  <Override PartName="/ppt/notesSlides/notesSlide1.xml" ContentType="application/vnd.openxmlformats-officedocument.presentationml.notesSlide+xml"/>
  <Override PartName="/ppt/notesSlides/notesSlide230.xml" ContentType="application/vnd.openxmlformats-officedocument.presentationml.notesSlide+xml"/>
  <Override PartName="/ppt/notesSlides/notesSlide223.xml" ContentType="application/vnd.openxmlformats-officedocument.presentationml.notesSlide+xml"/>
  <Override PartName="/ppt/notesSlides/notesSlide291.xml" ContentType="application/vnd.openxmlformats-officedocument.presentationml.notesSlide+xml"/>
  <Override PartName="/ppt/notesSlides/notesSlide270.xml" ContentType="application/vnd.openxmlformats-officedocument.presentationml.notesSlide+xml"/>
  <Override PartName="/ppt/notesSlides/notesSlide231.xml" ContentType="application/vnd.openxmlformats-officedocument.presentationml.notesSlide+xml"/>
  <Override PartName="/ppt/notesSlides/notesSlide90.xml" ContentType="application/vnd.openxmlformats-officedocument.presentationml.notesSlide+xml"/>
  <Override PartName="/ppt/notesSlides/notesSlide257.xml" ContentType="application/vnd.openxmlformats-officedocument.presentationml.notesSlide+xml"/>
  <Override PartName="/ppt/notesSlides/notesSlide110.xml" ContentType="application/vnd.openxmlformats-officedocument.presentationml.notesSlide+xml"/>
  <Override PartName="/ppt/notesSlides/notesSlide88.xml" ContentType="application/vnd.openxmlformats-officedocument.presentationml.notesSlide+xml"/>
  <Override PartName="/ppt/notesSlides/notesSlide297.xml" ContentType="application/vnd.openxmlformats-officedocument.presentationml.notesSlide+xml"/>
  <Override PartName="/ppt/notesSlides/notesSlide229.xml" ContentType="application/vnd.openxmlformats-officedocument.presentationml.notesSlide+xml"/>
  <Override PartName="/ppt/notesSlides/notesSlide294.xml" ContentType="application/vnd.openxmlformats-officedocument.presentationml.notesSlide+xml"/>
  <Override PartName="/ppt/notesSlides/notesSlide255.xml" ContentType="application/vnd.openxmlformats-officedocument.presentationml.notesSlide+xml"/>
  <Override PartName="/ppt/notesSlides/notesSlide254.xml" ContentType="application/vnd.openxmlformats-officedocument.presentationml.notesSlide+xml"/>
  <Override PartName="/ppt/notesSlides/notesSlide232.xml" ContentType="application/vnd.openxmlformats-officedocument.presentationml.notesSlide+xml"/>
  <Override PartName="/ppt/notesSlides/notesSlide91.xml" ContentType="application/vnd.openxmlformats-officedocument.presentationml.notesSlide+xml"/>
  <Override PartName="/ppt/notesSlides/notesSlide221.xml" ContentType="application/vnd.openxmlformats-officedocument.presentationml.notesSlide+xml"/>
  <Override PartName="/ppt/notesSlides/notesSlide80.xml" ContentType="application/vnd.openxmlformats-officedocument.presentationml.notesSlide+xml"/>
  <Override PartName="/ppt/notesSlides/notesSlide84.xml" ContentType="application/vnd.openxmlformats-officedocument.presentationml.notesSlide+xml"/>
  <Override PartName="/ppt/notesSlides/notesSlide290.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292.xml" ContentType="application/vnd.openxmlformats-officedocument.presentationml.notesSlide+xml"/>
  <Override PartName="/ppt/notesSlides/notesSlide227.xml" ContentType="application/vnd.openxmlformats-officedocument.presentationml.notesSlide+xml"/>
  <Override PartName="/ppt/notesSlides/notesSlide295.xml" ContentType="application/vnd.openxmlformats-officedocument.presentationml.notesSlide+xml"/>
  <Override PartName="/ppt/notesSlides/notesSlide89.xml" ContentType="application/vnd.openxmlformats-officedocument.presentationml.notesSlide+xml"/>
  <Override PartName="/ppt/notesSlides/notesSlide87.xml" ContentType="application/vnd.openxmlformats-officedocument.presentationml.notesSlide+xml"/>
  <Override PartName="/ppt/notesSlides/notesSlide293.xml" ContentType="application/vnd.openxmlformats-officedocument.presentationml.notesSlide+xml"/>
  <Override PartName="/ppt/notesSlides/notesSlide228.xml" ContentType="application/vnd.openxmlformats-officedocument.presentationml.notesSlide+xml"/>
  <Override PartName="/ppt/notesSlides/notesSlide296.xml" ContentType="application/vnd.openxmlformats-officedocument.presentationml.notesSlide+xml"/>
  <Override PartName="/ppt/notesSlides/notesSlide48.xml" ContentType="application/vnd.openxmlformats-officedocument.presentationml.notesSlide+xml"/>
  <Override PartName="/ppt/notesSlides/notesSlide108.xml" ContentType="application/vnd.openxmlformats-officedocument.presentationml.notesSlide+xml"/>
  <Override PartName="/ppt/notesSlides/notesSlide233.xml" ContentType="application/vnd.openxmlformats-officedocument.presentationml.notesSlide+xml"/>
  <Override PartName="/ppt/notesSlides/notesSlide92.xml" ContentType="application/vnd.openxmlformats-officedocument.presentationml.notesSlide+xml"/>
  <Override PartName="/ppt/notesSlides/notesSlide49.xml" ContentType="application/vnd.openxmlformats-officedocument.presentationml.notesSlide+xml"/>
  <Override PartName="/ppt/notesSlides/notesSlide109.xml" ContentType="application/vnd.openxmlformats-officedocument.presentationml.notesSlide+xml"/>
  <Override PartName="/ppt/notesSlides/notesSlide234.xml" ContentType="application/vnd.openxmlformats-officedocument.presentationml.notesSlide+xml"/>
  <Override PartName="/ppt/notesSlides/notesSlide93.xml" ContentType="application/vnd.openxmlformats-officedocument.presentationml.notesSlide+xml"/>
  <Override PartName="/ppt/notesSlides/notesSlide288.xml" ContentType="application/vnd.openxmlformats-officedocument.presentationml.notesSlide+xml"/>
  <Override PartName="/ppt/notesSlides/notesSlide289.xml" ContentType="application/vnd.openxmlformats-officedocument.presentationml.notesSlide+xml"/>
  <Override PartName="/ppt/notesSlides/notesSlide58.xml" ContentType="application/vnd.openxmlformats-officedocument.presentationml.notesSlide+xml"/>
  <Override PartName="/ppt/notesSlides/notesSlide264.xml" ContentType="application/vnd.openxmlformats-officedocument.presentationml.notesSlide+xml"/>
  <Override PartName="/ppt/notesSlides/notesSlide278.xml" ContentType="application/vnd.openxmlformats-officedocument.presentationml.notesSlide+xml"/>
  <Override PartName="/ppt/notesSlides/notesSlide279.xml" ContentType="application/vnd.openxmlformats-officedocument.presentationml.notesSlide+xml"/>
  <Override PartName="/ppt/notesSlides/notesSlide282.xml" ContentType="application/vnd.openxmlformats-officedocument.presentationml.notesSlide+xml"/>
  <Override PartName="/ppt/notesSlides/notesSlide300.xml" ContentType="application/vnd.openxmlformats-officedocument.presentationml.notesSlide+xml"/>
  <Override PartName="/ppt/notesSlides/notesSlide298.xml" ContentType="application/vnd.openxmlformats-officedocument.presentationml.notesSlide+xml"/>
  <Override PartName="/ppt/notesSlides/notesSlide287.xml" ContentType="application/vnd.openxmlformats-officedocument.presentationml.notesSlide+xml"/>
  <Override PartName="/ppt/notesSlides/notesSlide299.xml" ContentType="application/vnd.openxmlformats-officedocument.presentationml.notesSlide+xml"/>
  <Override PartName="/ppt/notesSlides/notesSlide277.xml" ContentType="application/vnd.openxmlformats-officedocument.presentationml.notesSlide+xml"/>
  <Override PartName="/ppt/notesSlides/notesSlide276.xml" ContentType="application/vnd.openxmlformats-officedocument.presentationml.notesSlide+xml"/>
  <Override PartName="/ppt/notesSlides/notesSlide103.xml" ContentType="application/vnd.openxmlformats-officedocument.presentationml.notesSlide+xml"/>
  <Override PartName="/ppt/notesSlides/notesSlide102.xml" ContentType="application/vnd.openxmlformats-officedocument.presentationml.notesSlide+xml"/>
  <Override PartName="/ppt/notesSlides/notesSlide249.xml" ContentType="application/vnd.openxmlformats-officedocument.presentationml.notesSlide+xml"/>
  <Override PartName="/ppt/notesSlides/notesSlide101.xml" ContentType="application/vnd.openxmlformats-officedocument.presentationml.notesSlide+xml"/>
  <Override PartName="/ppt/notesSlides/notesSlide248.xml" ContentType="application/vnd.openxmlformats-officedocument.presentationml.notesSlide+xml"/>
  <Override PartName="/ppt/notesSlides/notesSlide281.xml" ContentType="application/vnd.openxmlformats-officedocument.presentationml.notesSlide+xml"/>
  <Override PartName="/ppt/notesSlides/notesSlide239.xml" ContentType="application/vnd.openxmlformats-officedocument.presentationml.notesSlide+xml"/>
  <Override PartName="/ppt/notesSlides/notesSlide97.xml" ContentType="application/vnd.openxmlformats-officedocument.presentationml.notesSlide+xml"/>
  <Override PartName="/ppt/notesSlides/notesSlide238.xml" ContentType="application/vnd.openxmlformats-officedocument.presentationml.notesSlide+xml"/>
  <Override PartName="/ppt/notesSlides/notesSlide247.xml" ContentType="application/vnd.openxmlformats-officedocument.presentationml.notesSlide+xml"/>
  <Override PartName="/ppt/notesSlides/notesSlide280.xml" ContentType="application/vnd.openxmlformats-officedocument.presentationml.notesSlide+xml"/>
  <Override PartName="/ppt/notesSlides/notesSlide74.xml" ContentType="application/vnd.openxmlformats-officedocument.presentationml.notesSlide+xml"/>
  <Override PartName="/ppt/notesSlides/notesSlide96.xml" ContentType="application/vnd.openxmlformats-officedocument.presentationml.notesSlide+xml"/>
  <Override PartName="/ppt/notesSlides/notesSlide237.xml" ContentType="application/vnd.openxmlformats-officedocument.presentationml.notesSlide+xml"/>
  <Override PartName="/ppt/notesSlides/notesSlide27.xml" ContentType="application/vnd.openxmlformats-officedocument.presentationml.notesSlide+xml"/>
  <Override PartName="/ppt/notesSlides/notesSlide95.xml" ContentType="application/vnd.openxmlformats-officedocument.presentationml.notesSlide+xml"/>
  <Override PartName="/ppt/notesSlides/notesSlide94.xml" ContentType="application/vnd.openxmlformats-officedocument.presentationml.notesSlide+xml"/>
  <Override PartName="/ppt/notesSlides/notesSlide107.xml" ContentType="application/vnd.openxmlformats-officedocument.presentationml.notesSlide+xml"/>
  <Override PartName="/ppt/notesSlides/notesSlide47.xml" ContentType="application/vnd.openxmlformats-officedocument.presentationml.notesSlide+xml"/>
  <Override PartName="/ppt/notesSlides/notesSlide253.xml" ContentType="application/vnd.openxmlformats-officedocument.presentationml.notesSlide+xml"/>
  <Override PartName="/ppt/notesSlides/notesSlide106.xml" ContentType="application/vnd.openxmlformats-officedocument.presentationml.notesSlide+xml"/>
  <Override PartName="/ppt/notesSlides/notesSlide46.xml" ContentType="application/vnd.openxmlformats-officedocument.presentationml.notesSlide+xml"/>
  <Override PartName="/ppt/notesSlides/notesSlide252.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45.xml" ContentType="application/vnd.openxmlformats-officedocument.presentationml.notesSlide+xml"/>
  <Override PartName="/ppt/notesSlides/notesSlide251.xml" ContentType="application/vnd.openxmlformats-officedocument.presentationml.notesSlide+xml"/>
  <Override PartName="/ppt/notesSlides/notesSlide72.xml" ContentType="application/vnd.openxmlformats-officedocument.presentationml.notesSlide+xml"/>
  <Override PartName="/ppt/notesSlides/notesSlide69.xml" ContentType="application/vnd.openxmlformats-officedocument.presentationml.notesSlide+xml"/>
  <Override PartName="/ppt/notesSlides/notesSlide275.xml" ContentType="application/vnd.openxmlformats-officedocument.presentationml.notesSlide+xml"/>
  <Override PartName="/ppt/notesSlides/notesSlide71.xml" ContentType="application/vnd.openxmlformats-officedocument.presentationml.notesSlide+xml"/>
  <Override PartName="/ppt/notesSlides/notesSlide51.xml" ContentType="application/vnd.openxmlformats-officedocument.presentationml.notesSlide+xml"/>
  <Override PartName="/ppt/notesSlides/notesSlide111.xml" ContentType="application/vnd.openxmlformats-officedocument.presentationml.notesSlide+xml"/>
  <Override PartName="/ppt/notesSlides/notesSlide258.xml" ContentType="application/vnd.openxmlformats-officedocument.presentationml.notesSlide+xml"/>
  <Override PartName="/ppt/notesSlides/notesSlide52.xml" ContentType="application/vnd.openxmlformats-officedocument.presentationml.notesSlide+xml"/>
  <Override PartName="/ppt/notesSlides/notesSlide112.xml" ContentType="application/vnd.openxmlformats-officedocument.presentationml.notesSlide+xml"/>
  <Override PartName="/ppt/notesSlides/notesSlide259.xml" ContentType="application/vnd.openxmlformats-officedocument.presentationml.notesSlide+xml"/>
  <Override PartName="/ppt/notesSlides/notesSlide98.xml" ContentType="application/vnd.openxmlformats-officedocument.presentationml.notesSlide+xml"/>
  <Override PartName="/ppt/notesSlides/notesSlide158.xml" ContentType="application/vnd.openxmlformats-officedocument.presentationml.notesSlide+xml"/>
  <Override PartName="/ppt/notesSlides/notesSlide99.xml" ContentType="application/vnd.openxmlformats-officedocument.presentationml.notesSlide+xml"/>
  <Override PartName="/ppt/notesSlides/notesSlide159.xml" ContentType="application/vnd.openxmlformats-officedocument.presentationml.notesSlide+xml"/>
  <Override PartName="/ppt/notesSlides/notesSlide260.xml" ContentType="application/vnd.openxmlformats-officedocument.presentationml.notesSlide+xml"/>
  <Override PartName="/ppt/notesSlides/notesSlide73.xml" ContentType="application/vnd.openxmlformats-officedocument.presentationml.notesSlide+xml"/>
  <Override PartName="/ppt/notesSlides/notesSlide261.xml" ContentType="application/vnd.openxmlformats-officedocument.presentationml.notesSlide+xml"/>
  <Override PartName="/ppt/notesSlides/notesSlide215.xml" ContentType="application/vnd.openxmlformats-officedocument.presentationml.notesSlide+xml"/>
  <Override PartName="/ppt/notesSlides/notesSlide283.xml" ContentType="application/vnd.openxmlformats-officedocument.presentationml.notesSlide+xml"/>
  <Override PartName="/ppt/notesSlides/notesSlide77.xml" ContentType="application/vnd.openxmlformats-officedocument.presentationml.notesSlide+xml"/>
  <Override PartName="/ppt/notesSlides/notesSlide56.xml" ContentType="application/vnd.openxmlformats-officedocument.presentationml.notesSlide+xml"/>
  <Override PartName="/ppt/notesSlides/notesSlide262.xml" ContentType="application/vnd.openxmlformats-officedocument.presentationml.notesSlide+xml"/>
  <Override PartName="/ppt/notesSlides/notesSlide216.xml" ContentType="application/vnd.openxmlformats-officedocument.presentationml.notesSlide+xml"/>
  <Override PartName="/ppt/notesSlides/notesSlide284.xml" ContentType="application/vnd.openxmlformats-officedocument.presentationml.notesSlide+xml"/>
  <Override PartName="/ppt/notesSlides/notesSlide57.xml" ContentType="application/vnd.openxmlformats-officedocument.presentationml.notesSlide+xml"/>
  <Override PartName="/ppt/notesSlides/notesSlide263.xml" ContentType="application/vnd.openxmlformats-officedocument.presentationml.notesSlide+xml"/>
  <Override PartName="/ppt/notesSlides/notesSlide59.xml" ContentType="application/vnd.openxmlformats-officedocument.presentationml.notesSlide+xml"/>
  <Override PartName="/ppt/notesSlides/notesSlide265.xml" ContentType="application/vnd.openxmlformats-officedocument.presentationml.notesSlide+xml"/>
  <Override PartName="/ppt/notesSlides/notesSlide67.xml" ContentType="application/vnd.openxmlformats-officedocument.presentationml.notesSlide+xml"/>
  <Override PartName="/ppt/notesSlides/notesSlide273.xml" ContentType="application/vnd.openxmlformats-officedocument.presentationml.notesSlide+xml"/>
  <Override PartName="/ppt/notesSlides/notesSlide217.xml" ContentType="application/vnd.openxmlformats-officedocument.presentationml.notesSlide+xml"/>
  <Override PartName="/ppt/notesSlides/notesSlide285.xml" ContentType="application/vnd.openxmlformats-officedocument.presentationml.notesSlide+xml"/>
  <Override PartName="/ppt/notesSlides/notesSlide100.xml" ContentType="application/vnd.openxmlformats-officedocument.presentationml.notesSlide+xml"/>
  <Override PartName="/ppt/notesSlides/notesSlide40.xml" ContentType="application/vnd.openxmlformats-officedocument.presentationml.notesSlide+xml"/>
  <Override PartName="/ppt/notesSlides/notesSlide218.xml" ContentType="application/vnd.openxmlformats-officedocument.presentationml.notesSlide+xml"/>
  <Override PartName="/ppt/notesSlides/notesSlide286.xml" ContentType="application/vnd.openxmlformats-officedocument.presentationml.notesSlide+xml"/>
  <Override PartName="/ppt/notesSlides/notesSlide53.xml" ContentType="application/vnd.openxmlformats-officedocument.presentationml.notesSlide+xml"/>
  <Override PartName="/ppt/notesSlides/notesSlide113.xml" ContentType="application/vnd.openxmlformats-officedocument.presentationml.notesSlide+xml"/>
  <Override PartName="/ppt/notesSlides/notesSlide54.xml" ContentType="application/vnd.openxmlformats-officedocument.presentationml.notesSlide+xml"/>
  <Override PartName="/ppt/notesSlides/notesSlide114.xml" ContentType="application/vnd.openxmlformats-officedocument.presentationml.notesSlide+xml"/>
  <Override PartName="/ppt/notesSlides/notesSlide55.xml" ContentType="application/vnd.openxmlformats-officedocument.presentationml.notesSlide+xml"/>
  <Override PartName="/ppt/notesSlides/notesSlide115.xml" ContentType="application/vnd.openxmlformats-officedocument.presentationml.notesSlide+xml"/>
  <Override PartName="/ppt/notesSlides/notesSlide76.xml" ContentType="application/vnd.openxmlformats-officedocument.presentationml.notesSlide+xml"/>
  <Override PartName="/ppt/notesSlides/notesSlide13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commentAuthors.xml" ContentType="application/vnd.openxmlformats-officedocument.presentationml.commentAuthor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 id="2147483672" r:id="rId14"/>
    <p:sldMasterId id="2147483674" r:id="rId15"/>
    <p:sldMasterId id="2147483676" r:id="rId16"/>
    <p:sldMasterId id="2147483678" r:id="rId17"/>
    <p:sldMasterId id="2147483680" r:id="rId18"/>
    <p:sldMasterId id="2147483682" r:id="rId19"/>
    <p:sldMasterId id="2147483684" r:id="rId20"/>
    <p:sldMasterId id="2147483686" r:id="rId21"/>
    <p:sldMasterId id="2147483688" r:id="rId22"/>
    <p:sldMasterId id="2147483690" r:id="rId23"/>
    <p:sldMasterId id="2147483692" r:id="rId24"/>
    <p:sldMasterId id="2147483694" r:id="rId25"/>
    <p:sldMasterId id="2147483696" r:id="rId26"/>
    <p:sldMasterId id="2147483698" r:id="rId27"/>
    <p:sldMasterId id="2147483700" r:id="rId28"/>
    <p:sldMasterId id="2147483702" r:id="rId29"/>
    <p:sldMasterId id="2147483704" r:id="rId30"/>
  </p:sldMasterIdLst>
  <p:notesMasterIdLst>
    <p:notesMasterId r:id="rId31"/>
  </p:notesMasterIdLst>
  <p:sldIdLst>
    <p:sldId id="256" r:id="rId32"/>
    <p:sldId id="257" r:id="rId33"/>
    <p:sldId id="258" r:id="rId34"/>
    <p:sldId id="259" r:id="rId35"/>
    <p:sldId id="260" r:id="rId36"/>
    <p:sldId id="261" r:id="rId37"/>
    <p:sldId id="262" r:id="rId38"/>
    <p:sldId id="263" r:id="rId39"/>
    <p:sldId id="264" r:id="rId40"/>
    <p:sldId id="265" r:id="rId41"/>
    <p:sldId id="266" r:id="rId42"/>
    <p:sldId id="267" r:id="rId43"/>
    <p:sldId id="268" r:id="rId44"/>
    <p:sldId id="269" r:id="rId45"/>
    <p:sldId id="270" r:id="rId46"/>
    <p:sldId id="271" r:id="rId47"/>
    <p:sldId id="272" r:id="rId48"/>
    <p:sldId id="273" r:id="rId49"/>
    <p:sldId id="274" r:id="rId50"/>
    <p:sldId id="275" r:id="rId51"/>
    <p:sldId id="276" r:id="rId52"/>
    <p:sldId id="277" r:id="rId53"/>
    <p:sldId id="278" r:id="rId54"/>
    <p:sldId id="279" r:id="rId55"/>
    <p:sldId id="280" r:id="rId56"/>
    <p:sldId id="281" r:id="rId57"/>
    <p:sldId id="282" r:id="rId58"/>
    <p:sldId id="283" r:id="rId59"/>
    <p:sldId id="284" r:id="rId60"/>
    <p:sldId id="285" r:id="rId61"/>
    <p:sldId id="286" r:id="rId62"/>
    <p:sldId id="287" r:id="rId63"/>
    <p:sldId id="288" r:id="rId64"/>
    <p:sldId id="289" r:id="rId65"/>
    <p:sldId id="290" r:id="rId66"/>
    <p:sldId id="291" r:id="rId67"/>
    <p:sldId id="292" r:id="rId68"/>
    <p:sldId id="293" r:id="rId69"/>
    <p:sldId id="294" r:id="rId70"/>
    <p:sldId id="295" r:id="rId71"/>
    <p:sldId id="296" r:id="rId72"/>
    <p:sldId id="297" r:id="rId73"/>
    <p:sldId id="298" r:id="rId74"/>
    <p:sldId id="299" r:id="rId75"/>
    <p:sldId id="300" r:id="rId76"/>
    <p:sldId id="301" r:id="rId77"/>
    <p:sldId id="302" r:id="rId78"/>
    <p:sldId id="303" r:id="rId79"/>
    <p:sldId id="304" r:id="rId80"/>
    <p:sldId id="305" r:id="rId81"/>
    <p:sldId id="306" r:id="rId82"/>
    <p:sldId id="307" r:id="rId83"/>
    <p:sldId id="308" r:id="rId84"/>
    <p:sldId id="309" r:id="rId85"/>
    <p:sldId id="310" r:id="rId86"/>
    <p:sldId id="311" r:id="rId87"/>
    <p:sldId id="312" r:id="rId88"/>
    <p:sldId id="313" r:id="rId89"/>
    <p:sldId id="314" r:id="rId90"/>
    <p:sldId id="315" r:id="rId91"/>
    <p:sldId id="316" r:id="rId92"/>
    <p:sldId id="317" r:id="rId93"/>
    <p:sldId id="318" r:id="rId94"/>
    <p:sldId id="319" r:id="rId95"/>
    <p:sldId id="320" r:id="rId96"/>
    <p:sldId id="321" r:id="rId97"/>
    <p:sldId id="322" r:id="rId98"/>
    <p:sldId id="323" r:id="rId99"/>
    <p:sldId id="324" r:id="rId100"/>
    <p:sldId id="325" r:id="rId101"/>
    <p:sldId id="326" r:id="rId102"/>
    <p:sldId id="327" r:id="rId103"/>
    <p:sldId id="328" r:id="rId104"/>
    <p:sldId id="329" r:id="rId105"/>
    <p:sldId id="330" r:id="rId106"/>
    <p:sldId id="331" r:id="rId107"/>
    <p:sldId id="332" r:id="rId108"/>
    <p:sldId id="333" r:id="rId109"/>
    <p:sldId id="334" r:id="rId110"/>
    <p:sldId id="335" r:id="rId111"/>
    <p:sldId id="336" r:id="rId112"/>
    <p:sldId id="337" r:id="rId113"/>
    <p:sldId id="338" r:id="rId114"/>
    <p:sldId id="339" r:id="rId115"/>
    <p:sldId id="340" r:id="rId116"/>
    <p:sldId id="341" r:id="rId117"/>
    <p:sldId id="342" r:id="rId118"/>
    <p:sldId id="343" r:id="rId119"/>
    <p:sldId id="344" r:id="rId120"/>
    <p:sldId id="345" r:id="rId121"/>
    <p:sldId id="346" r:id="rId122"/>
    <p:sldId id="347" r:id="rId123"/>
    <p:sldId id="348" r:id="rId124"/>
    <p:sldId id="349" r:id="rId125"/>
    <p:sldId id="350" r:id="rId126"/>
    <p:sldId id="351" r:id="rId127"/>
    <p:sldId id="352" r:id="rId128"/>
    <p:sldId id="353" r:id="rId129"/>
    <p:sldId id="354" r:id="rId130"/>
    <p:sldId id="355" r:id="rId131"/>
    <p:sldId id="356" r:id="rId132"/>
    <p:sldId id="357" r:id="rId133"/>
    <p:sldId id="358" r:id="rId134"/>
    <p:sldId id="359" r:id="rId135"/>
    <p:sldId id="360" r:id="rId136"/>
    <p:sldId id="361" r:id="rId137"/>
    <p:sldId id="362" r:id="rId138"/>
    <p:sldId id="363" r:id="rId139"/>
    <p:sldId id="364" r:id="rId140"/>
    <p:sldId id="365" r:id="rId141"/>
    <p:sldId id="366" r:id="rId142"/>
    <p:sldId id="367" r:id="rId143"/>
    <p:sldId id="368" r:id="rId144"/>
    <p:sldId id="369" r:id="rId145"/>
    <p:sldId id="370" r:id="rId146"/>
    <p:sldId id="371" r:id="rId147"/>
    <p:sldId id="372" r:id="rId148"/>
    <p:sldId id="373" r:id="rId149"/>
    <p:sldId id="374" r:id="rId150"/>
    <p:sldId id="375" r:id="rId151"/>
    <p:sldId id="376" r:id="rId152"/>
    <p:sldId id="377" r:id="rId153"/>
    <p:sldId id="378" r:id="rId154"/>
    <p:sldId id="379" r:id="rId155"/>
    <p:sldId id="380" r:id="rId156"/>
    <p:sldId id="381" r:id="rId157"/>
    <p:sldId id="382" r:id="rId158"/>
    <p:sldId id="383" r:id="rId159"/>
    <p:sldId id="384" r:id="rId160"/>
    <p:sldId id="385" r:id="rId161"/>
    <p:sldId id="386" r:id="rId162"/>
    <p:sldId id="387" r:id="rId163"/>
    <p:sldId id="388" r:id="rId164"/>
    <p:sldId id="389" r:id="rId165"/>
    <p:sldId id="390" r:id="rId166"/>
    <p:sldId id="391" r:id="rId167"/>
    <p:sldId id="392" r:id="rId168"/>
    <p:sldId id="393" r:id="rId169"/>
    <p:sldId id="394" r:id="rId170"/>
    <p:sldId id="395" r:id="rId171"/>
    <p:sldId id="396" r:id="rId172"/>
    <p:sldId id="397" r:id="rId173"/>
    <p:sldId id="398" r:id="rId174"/>
    <p:sldId id="399" r:id="rId175"/>
    <p:sldId id="400" r:id="rId176"/>
    <p:sldId id="401" r:id="rId177"/>
    <p:sldId id="402" r:id="rId178"/>
    <p:sldId id="403" r:id="rId179"/>
    <p:sldId id="404" r:id="rId180"/>
    <p:sldId id="405" r:id="rId181"/>
    <p:sldId id="406" r:id="rId182"/>
    <p:sldId id="407" r:id="rId183"/>
    <p:sldId id="408" r:id="rId184"/>
    <p:sldId id="409" r:id="rId185"/>
    <p:sldId id="410" r:id="rId186"/>
    <p:sldId id="411" r:id="rId187"/>
    <p:sldId id="412" r:id="rId188"/>
    <p:sldId id="413" r:id="rId189"/>
    <p:sldId id="414" r:id="rId190"/>
    <p:sldId id="415" r:id="rId191"/>
    <p:sldId id="416" r:id="rId192"/>
    <p:sldId id="417" r:id="rId193"/>
    <p:sldId id="418" r:id="rId194"/>
    <p:sldId id="419" r:id="rId195"/>
    <p:sldId id="420" r:id="rId196"/>
    <p:sldId id="421" r:id="rId197"/>
    <p:sldId id="422" r:id="rId198"/>
    <p:sldId id="423" r:id="rId199"/>
    <p:sldId id="424" r:id="rId200"/>
    <p:sldId id="425" r:id="rId201"/>
    <p:sldId id="426" r:id="rId202"/>
    <p:sldId id="427" r:id="rId203"/>
    <p:sldId id="428" r:id="rId204"/>
    <p:sldId id="429" r:id="rId205"/>
    <p:sldId id="430" r:id="rId206"/>
    <p:sldId id="431" r:id="rId207"/>
    <p:sldId id="432" r:id="rId208"/>
    <p:sldId id="433" r:id="rId209"/>
    <p:sldId id="434" r:id="rId210"/>
    <p:sldId id="435" r:id="rId211"/>
    <p:sldId id="436" r:id="rId212"/>
    <p:sldId id="437" r:id="rId213"/>
    <p:sldId id="438" r:id="rId214"/>
    <p:sldId id="439" r:id="rId215"/>
    <p:sldId id="440" r:id="rId216"/>
    <p:sldId id="441" r:id="rId217"/>
    <p:sldId id="442" r:id="rId218"/>
    <p:sldId id="443" r:id="rId219"/>
    <p:sldId id="444" r:id="rId220"/>
    <p:sldId id="445" r:id="rId221"/>
    <p:sldId id="446" r:id="rId222"/>
    <p:sldId id="447" r:id="rId223"/>
    <p:sldId id="448" r:id="rId224"/>
    <p:sldId id="449" r:id="rId225"/>
    <p:sldId id="450" r:id="rId226"/>
    <p:sldId id="451" r:id="rId227"/>
    <p:sldId id="452" r:id="rId228"/>
    <p:sldId id="453" r:id="rId229"/>
    <p:sldId id="454" r:id="rId230"/>
    <p:sldId id="455" r:id="rId231"/>
    <p:sldId id="456" r:id="rId232"/>
    <p:sldId id="457" r:id="rId233"/>
    <p:sldId id="458" r:id="rId234"/>
    <p:sldId id="459" r:id="rId235"/>
    <p:sldId id="460" r:id="rId236"/>
    <p:sldId id="461" r:id="rId237"/>
    <p:sldId id="462" r:id="rId238"/>
    <p:sldId id="463" r:id="rId239"/>
    <p:sldId id="464" r:id="rId240"/>
    <p:sldId id="465" r:id="rId241"/>
    <p:sldId id="466" r:id="rId242"/>
    <p:sldId id="467" r:id="rId243"/>
    <p:sldId id="468" r:id="rId244"/>
    <p:sldId id="469" r:id="rId245"/>
    <p:sldId id="470" r:id="rId246"/>
    <p:sldId id="471" r:id="rId247"/>
    <p:sldId id="472" r:id="rId248"/>
    <p:sldId id="473" r:id="rId249"/>
    <p:sldId id="474" r:id="rId250"/>
    <p:sldId id="475" r:id="rId251"/>
    <p:sldId id="476" r:id="rId252"/>
    <p:sldId id="477" r:id="rId253"/>
    <p:sldId id="478" r:id="rId254"/>
    <p:sldId id="479" r:id="rId255"/>
    <p:sldId id="480" r:id="rId256"/>
    <p:sldId id="481" r:id="rId257"/>
    <p:sldId id="482" r:id="rId258"/>
    <p:sldId id="483" r:id="rId259"/>
    <p:sldId id="484" r:id="rId260"/>
    <p:sldId id="485" r:id="rId261"/>
    <p:sldId id="486" r:id="rId262"/>
    <p:sldId id="487" r:id="rId263"/>
    <p:sldId id="488" r:id="rId264"/>
    <p:sldId id="489" r:id="rId265"/>
    <p:sldId id="490" r:id="rId266"/>
    <p:sldId id="491" r:id="rId267"/>
    <p:sldId id="492" r:id="rId268"/>
    <p:sldId id="493" r:id="rId269"/>
    <p:sldId id="494" r:id="rId270"/>
    <p:sldId id="495" r:id="rId271"/>
    <p:sldId id="496" r:id="rId272"/>
    <p:sldId id="497" r:id="rId273"/>
    <p:sldId id="498" r:id="rId274"/>
    <p:sldId id="499" r:id="rId275"/>
    <p:sldId id="500" r:id="rId276"/>
    <p:sldId id="501" r:id="rId277"/>
    <p:sldId id="502" r:id="rId278"/>
    <p:sldId id="503" r:id="rId279"/>
    <p:sldId id="504" r:id="rId280"/>
    <p:sldId id="505" r:id="rId281"/>
    <p:sldId id="506" r:id="rId282"/>
    <p:sldId id="507" r:id="rId283"/>
    <p:sldId id="508" r:id="rId284"/>
    <p:sldId id="509" r:id="rId285"/>
    <p:sldId id="510" r:id="rId286"/>
    <p:sldId id="511" r:id="rId287"/>
    <p:sldId id="512" r:id="rId288"/>
    <p:sldId id="513" r:id="rId289"/>
    <p:sldId id="514" r:id="rId290"/>
    <p:sldId id="515" r:id="rId291"/>
    <p:sldId id="516" r:id="rId292"/>
    <p:sldId id="517" r:id="rId293"/>
    <p:sldId id="518" r:id="rId294"/>
    <p:sldId id="519" r:id="rId295"/>
    <p:sldId id="520" r:id="rId296"/>
    <p:sldId id="521" r:id="rId297"/>
    <p:sldId id="522" r:id="rId298"/>
    <p:sldId id="523" r:id="rId299"/>
    <p:sldId id="524" r:id="rId300"/>
    <p:sldId id="525" r:id="rId301"/>
    <p:sldId id="526" r:id="rId302"/>
    <p:sldId id="527" r:id="rId303"/>
    <p:sldId id="528" r:id="rId304"/>
    <p:sldId id="529" r:id="rId305"/>
    <p:sldId id="530" r:id="rId306"/>
    <p:sldId id="531" r:id="rId307"/>
    <p:sldId id="532" r:id="rId308"/>
    <p:sldId id="533" r:id="rId309"/>
    <p:sldId id="534" r:id="rId310"/>
    <p:sldId id="535" r:id="rId311"/>
    <p:sldId id="536" r:id="rId312"/>
    <p:sldId id="537" r:id="rId313"/>
    <p:sldId id="538" r:id="rId314"/>
    <p:sldId id="539" r:id="rId315"/>
    <p:sldId id="540" r:id="rId316"/>
    <p:sldId id="541" r:id="rId317"/>
    <p:sldId id="542" r:id="rId318"/>
    <p:sldId id="543" r:id="rId319"/>
    <p:sldId id="544" r:id="rId320"/>
    <p:sldId id="545" r:id="rId321"/>
    <p:sldId id="546" r:id="rId322"/>
    <p:sldId id="547" r:id="rId323"/>
    <p:sldId id="548" r:id="rId324"/>
    <p:sldId id="549" r:id="rId325"/>
    <p:sldId id="550" r:id="rId326"/>
    <p:sldId id="551" r:id="rId327"/>
    <p:sldId id="552" r:id="rId328"/>
    <p:sldId id="553" r:id="rId329"/>
    <p:sldId id="554" r:id="rId330"/>
    <p:sldId id="555" r:id="rId331"/>
  </p:sldIdLst>
  <p:sldSz cx="9144000" cy="6858000"/>
  <p:notesSz cx="6858000" cy="9144000"/>
</p:presentation>
</file>

<file path=ppt/commentAuthors.xml><?xml version="1.0" encoding="utf-8"?>
<p:cmAuthorLst xmlns:p="http://schemas.openxmlformats.org/presentationml/2006/main">
  <p:cmAuthor id="0" name="Kozusznik Jan" initials="K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Master" Target="slideMasters/slideMaster16.xml"/><Relationship Id="rId18" Type="http://schemas.openxmlformats.org/officeDocument/2006/relationships/slideMaster" Target="slideMasters/slideMaster17.xml"/><Relationship Id="rId19" Type="http://schemas.openxmlformats.org/officeDocument/2006/relationships/slideMaster" Target="slideMasters/slideMaster18.xml"/><Relationship Id="rId20" Type="http://schemas.openxmlformats.org/officeDocument/2006/relationships/slideMaster" Target="slideMasters/slideMaster19.xml"/><Relationship Id="rId21" Type="http://schemas.openxmlformats.org/officeDocument/2006/relationships/slideMaster" Target="slideMasters/slideMaster20.xml"/><Relationship Id="rId22" Type="http://schemas.openxmlformats.org/officeDocument/2006/relationships/slideMaster" Target="slideMasters/slideMaster21.xml"/><Relationship Id="rId23" Type="http://schemas.openxmlformats.org/officeDocument/2006/relationships/slideMaster" Target="slideMasters/slideMaster22.xml"/><Relationship Id="rId24" Type="http://schemas.openxmlformats.org/officeDocument/2006/relationships/slideMaster" Target="slideMasters/slideMaster23.xml"/><Relationship Id="rId25" Type="http://schemas.openxmlformats.org/officeDocument/2006/relationships/slideMaster" Target="slideMasters/slideMaster24.xml"/><Relationship Id="rId26" Type="http://schemas.openxmlformats.org/officeDocument/2006/relationships/slideMaster" Target="slideMasters/slideMaster25.xml"/><Relationship Id="rId27" Type="http://schemas.openxmlformats.org/officeDocument/2006/relationships/slideMaster" Target="slideMasters/slideMaster26.xml"/><Relationship Id="rId28" Type="http://schemas.openxmlformats.org/officeDocument/2006/relationships/slideMaster" Target="slideMasters/slideMaster27.xml"/><Relationship Id="rId29" Type="http://schemas.openxmlformats.org/officeDocument/2006/relationships/slideMaster" Target="slideMasters/slideMaster28.xml"/><Relationship Id="rId30" Type="http://schemas.openxmlformats.org/officeDocument/2006/relationships/slideMaster" Target="slideMasters/slideMaster29.xml"/><Relationship Id="rId31" Type="http://schemas.openxmlformats.org/officeDocument/2006/relationships/notesMaster" Target="notesMasters/notesMaster1.xml"/><Relationship Id="rId32" Type="http://schemas.openxmlformats.org/officeDocument/2006/relationships/slide" Target="slides/slide1.xml"/><Relationship Id="rId33" Type="http://schemas.openxmlformats.org/officeDocument/2006/relationships/slide" Target="slides/slide2.xml"/><Relationship Id="rId34" Type="http://schemas.openxmlformats.org/officeDocument/2006/relationships/slide" Target="slides/slide3.xml"/><Relationship Id="rId35" Type="http://schemas.openxmlformats.org/officeDocument/2006/relationships/slide" Target="slides/slide4.xml"/><Relationship Id="rId36" Type="http://schemas.openxmlformats.org/officeDocument/2006/relationships/slide" Target="slides/slide5.xml"/><Relationship Id="rId37" Type="http://schemas.openxmlformats.org/officeDocument/2006/relationships/slide" Target="slides/slide6.xml"/><Relationship Id="rId38" Type="http://schemas.openxmlformats.org/officeDocument/2006/relationships/slide" Target="slides/slide7.xml"/><Relationship Id="rId39" Type="http://schemas.openxmlformats.org/officeDocument/2006/relationships/slide" Target="slides/slide8.xml"/><Relationship Id="rId40" Type="http://schemas.openxmlformats.org/officeDocument/2006/relationships/slide" Target="slides/slide9.xml"/><Relationship Id="rId41" Type="http://schemas.openxmlformats.org/officeDocument/2006/relationships/slide" Target="slides/slide10.xml"/><Relationship Id="rId42" Type="http://schemas.openxmlformats.org/officeDocument/2006/relationships/slide" Target="slides/slide11.xml"/><Relationship Id="rId43" Type="http://schemas.openxmlformats.org/officeDocument/2006/relationships/slide" Target="slides/slide12.xml"/><Relationship Id="rId44" Type="http://schemas.openxmlformats.org/officeDocument/2006/relationships/slide" Target="slides/slide13.xml"/><Relationship Id="rId45" Type="http://schemas.openxmlformats.org/officeDocument/2006/relationships/slide" Target="slides/slide14.xml"/><Relationship Id="rId46" Type="http://schemas.openxmlformats.org/officeDocument/2006/relationships/slide" Target="slides/slide15.xml"/><Relationship Id="rId47" Type="http://schemas.openxmlformats.org/officeDocument/2006/relationships/slide" Target="slides/slide16.xml"/><Relationship Id="rId48" Type="http://schemas.openxmlformats.org/officeDocument/2006/relationships/slide" Target="slides/slide17.xml"/><Relationship Id="rId49" Type="http://schemas.openxmlformats.org/officeDocument/2006/relationships/slide" Target="slides/slide18.xml"/><Relationship Id="rId50" Type="http://schemas.openxmlformats.org/officeDocument/2006/relationships/slide" Target="slides/slide19.xml"/><Relationship Id="rId51" Type="http://schemas.openxmlformats.org/officeDocument/2006/relationships/slide" Target="slides/slide20.xml"/><Relationship Id="rId52" Type="http://schemas.openxmlformats.org/officeDocument/2006/relationships/slide" Target="slides/slide21.xml"/><Relationship Id="rId53" Type="http://schemas.openxmlformats.org/officeDocument/2006/relationships/slide" Target="slides/slide22.xml"/><Relationship Id="rId54" Type="http://schemas.openxmlformats.org/officeDocument/2006/relationships/slide" Target="slides/slide23.xml"/><Relationship Id="rId55" Type="http://schemas.openxmlformats.org/officeDocument/2006/relationships/slide" Target="slides/slide24.xml"/><Relationship Id="rId56" Type="http://schemas.openxmlformats.org/officeDocument/2006/relationships/slide" Target="slides/slide25.xml"/><Relationship Id="rId57" Type="http://schemas.openxmlformats.org/officeDocument/2006/relationships/slide" Target="slides/slide26.xml"/><Relationship Id="rId58" Type="http://schemas.openxmlformats.org/officeDocument/2006/relationships/slide" Target="slides/slide27.xml"/><Relationship Id="rId59" Type="http://schemas.openxmlformats.org/officeDocument/2006/relationships/slide" Target="slides/slide28.xml"/><Relationship Id="rId60" Type="http://schemas.openxmlformats.org/officeDocument/2006/relationships/slide" Target="slides/slide29.xml"/><Relationship Id="rId61" Type="http://schemas.openxmlformats.org/officeDocument/2006/relationships/slide" Target="slides/slide30.xml"/><Relationship Id="rId62" Type="http://schemas.openxmlformats.org/officeDocument/2006/relationships/slide" Target="slides/slide31.xml"/><Relationship Id="rId63" Type="http://schemas.openxmlformats.org/officeDocument/2006/relationships/slide" Target="slides/slide32.xml"/><Relationship Id="rId64" Type="http://schemas.openxmlformats.org/officeDocument/2006/relationships/slide" Target="slides/slide33.xml"/><Relationship Id="rId65" Type="http://schemas.openxmlformats.org/officeDocument/2006/relationships/slide" Target="slides/slide34.xml"/><Relationship Id="rId66" Type="http://schemas.openxmlformats.org/officeDocument/2006/relationships/slide" Target="slides/slide35.xml"/><Relationship Id="rId67" Type="http://schemas.openxmlformats.org/officeDocument/2006/relationships/slide" Target="slides/slide36.xml"/><Relationship Id="rId68" Type="http://schemas.openxmlformats.org/officeDocument/2006/relationships/slide" Target="slides/slide37.xml"/><Relationship Id="rId69" Type="http://schemas.openxmlformats.org/officeDocument/2006/relationships/slide" Target="slides/slide38.xml"/><Relationship Id="rId70" Type="http://schemas.openxmlformats.org/officeDocument/2006/relationships/slide" Target="slides/slide39.xml"/><Relationship Id="rId71" Type="http://schemas.openxmlformats.org/officeDocument/2006/relationships/slide" Target="slides/slide40.xml"/><Relationship Id="rId72" Type="http://schemas.openxmlformats.org/officeDocument/2006/relationships/slide" Target="slides/slide41.xml"/><Relationship Id="rId73" Type="http://schemas.openxmlformats.org/officeDocument/2006/relationships/slide" Target="slides/slide42.xml"/><Relationship Id="rId74" Type="http://schemas.openxmlformats.org/officeDocument/2006/relationships/slide" Target="slides/slide43.xml"/><Relationship Id="rId75" Type="http://schemas.openxmlformats.org/officeDocument/2006/relationships/slide" Target="slides/slide44.xml"/><Relationship Id="rId76" Type="http://schemas.openxmlformats.org/officeDocument/2006/relationships/slide" Target="slides/slide45.xml"/><Relationship Id="rId77" Type="http://schemas.openxmlformats.org/officeDocument/2006/relationships/slide" Target="slides/slide46.xml"/><Relationship Id="rId78" Type="http://schemas.openxmlformats.org/officeDocument/2006/relationships/slide" Target="slides/slide47.xml"/><Relationship Id="rId79" Type="http://schemas.openxmlformats.org/officeDocument/2006/relationships/slide" Target="slides/slide48.xml"/><Relationship Id="rId80" Type="http://schemas.openxmlformats.org/officeDocument/2006/relationships/slide" Target="slides/slide49.xml"/><Relationship Id="rId81" Type="http://schemas.openxmlformats.org/officeDocument/2006/relationships/slide" Target="slides/slide50.xml"/><Relationship Id="rId82" Type="http://schemas.openxmlformats.org/officeDocument/2006/relationships/slide" Target="slides/slide51.xml"/><Relationship Id="rId83" Type="http://schemas.openxmlformats.org/officeDocument/2006/relationships/slide" Target="slides/slide52.xml"/><Relationship Id="rId84" Type="http://schemas.openxmlformats.org/officeDocument/2006/relationships/slide" Target="slides/slide53.xml"/><Relationship Id="rId85" Type="http://schemas.openxmlformats.org/officeDocument/2006/relationships/slide" Target="slides/slide54.xml"/><Relationship Id="rId86" Type="http://schemas.openxmlformats.org/officeDocument/2006/relationships/slide" Target="slides/slide55.xml"/><Relationship Id="rId87" Type="http://schemas.openxmlformats.org/officeDocument/2006/relationships/slide" Target="slides/slide56.xml"/><Relationship Id="rId88" Type="http://schemas.openxmlformats.org/officeDocument/2006/relationships/slide" Target="slides/slide57.xml"/><Relationship Id="rId89" Type="http://schemas.openxmlformats.org/officeDocument/2006/relationships/slide" Target="slides/slide58.xml"/><Relationship Id="rId90" Type="http://schemas.openxmlformats.org/officeDocument/2006/relationships/slide" Target="slides/slide59.xml"/><Relationship Id="rId91" Type="http://schemas.openxmlformats.org/officeDocument/2006/relationships/slide" Target="slides/slide60.xml"/><Relationship Id="rId92" Type="http://schemas.openxmlformats.org/officeDocument/2006/relationships/slide" Target="slides/slide61.xml"/><Relationship Id="rId93" Type="http://schemas.openxmlformats.org/officeDocument/2006/relationships/slide" Target="slides/slide62.xml"/><Relationship Id="rId94" Type="http://schemas.openxmlformats.org/officeDocument/2006/relationships/slide" Target="slides/slide63.xml"/><Relationship Id="rId95" Type="http://schemas.openxmlformats.org/officeDocument/2006/relationships/slide" Target="slides/slide64.xml"/><Relationship Id="rId96" Type="http://schemas.openxmlformats.org/officeDocument/2006/relationships/slide" Target="slides/slide65.xml"/><Relationship Id="rId97" Type="http://schemas.openxmlformats.org/officeDocument/2006/relationships/slide" Target="slides/slide66.xml"/><Relationship Id="rId98" Type="http://schemas.openxmlformats.org/officeDocument/2006/relationships/slide" Target="slides/slide67.xml"/><Relationship Id="rId99" Type="http://schemas.openxmlformats.org/officeDocument/2006/relationships/slide" Target="slides/slide68.xml"/><Relationship Id="rId100" Type="http://schemas.openxmlformats.org/officeDocument/2006/relationships/slide" Target="slides/slide69.xml"/><Relationship Id="rId101" Type="http://schemas.openxmlformats.org/officeDocument/2006/relationships/slide" Target="slides/slide70.xml"/><Relationship Id="rId102" Type="http://schemas.openxmlformats.org/officeDocument/2006/relationships/slide" Target="slides/slide71.xml"/><Relationship Id="rId103" Type="http://schemas.openxmlformats.org/officeDocument/2006/relationships/slide" Target="slides/slide72.xml"/><Relationship Id="rId104" Type="http://schemas.openxmlformats.org/officeDocument/2006/relationships/slide" Target="slides/slide73.xml"/><Relationship Id="rId105" Type="http://schemas.openxmlformats.org/officeDocument/2006/relationships/slide" Target="slides/slide74.xml"/><Relationship Id="rId106" Type="http://schemas.openxmlformats.org/officeDocument/2006/relationships/slide" Target="slides/slide75.xml"/><Relationship Id="rId107" Type="http://schemas.openxmlformats.org/officeDocument/2006/relationships/slide" Target="slides/slide76.xml"/><Relationship Id="rId108" Type="http://schemas.openxmlformats.org/officeDocument/2006/relationships/slide" Target="slides/slide77.xml"/><Relationship Id="rId109" Type="http://schemas.openxmlformats.org/officeDocument/2006/relationships/slide" Target="slides/slide78.xml"/><Relationship Id="rId110" Type="http://schemas.openxmlformats.org/officeDocument/2006/relationships/slide" Target="slides/slide79.xml"/><Relationship Id="rId111" Type="http://schemas.openxmlformats.org/officeDocument/2006/relationships/slide" Target="slides/slide80.xml"/><Relationship Id="rId112" Type="http://schemas.openxmlformats.org/officeDocument/2006/relationships/slide" Target="slides/slide81.xml"/><Relationship Id="rId113" Type="http://schemas.openxmlformats.org/officeDocument/2006/relationships/slide" Target="slides/slide82.xml"/><Relationship Id="rId114" Type="http://schemas.openxmlformats.org/officeDocument/2006/relationships/slide" Target="slides/slide83.xml"/><Relationship Id="rId115" Type="http://schemas.openxmlformats.org/officeDocument/2006/relationships/slide" Target="slides/slide84.xml"/><Relationship Id="rId116" Type="http://schemas.openxmlformats.org/officeDocument/2006/relationships/slide" Target="slides/slide85.xml"/><Relationship Id="rId117" Type="http://schemas.openxmlformats.org/officeDocument/2006/relationships/slide" Target="slides/slide86.xml"/><Relationship Id="rId118" Type="http://schemas.openxmlformats.org/officeDocument/2006/relationships/slide" Target="slides/slide87.xml"/><Relationship Id="rId119" Type="http://schemas.openxmlformats.org/officeDocument/2006/relationships/slide" Target="slides/slide88.xml"/><Relationship Id="rId120" Type="http://schemas.openxmlformats.org/officeDocument/2006/relationships/slide" Target="slides/slide89.xml"/><Relationship Id="rId121" Type="http://schemas.openxmlformats.org/officeDocument/2006/relationships/slide" Target="slides/slide90.xml"/><Relationship Id="rId122" Type="http://schemas.openxmlformats.org/officeDocument/2006/relationships/slide" Target="slides/slide91.xml"/><Relationship Id="rId123" Type="http://schemas.openxmlformats.org/officeDocument/2006/relationships/slide" Target="slides/slide92.xml"/><Relationship Id="rId124" Type="http://schemas.openxmlformats.org/officeDocument/2006/relationships/slide" Target="slides/slide93.xml"/><Relationship Id="rId125" Type="http://schemas.openxmlformats.org/officeDocument/2006/relationships/slide" Target="slides/slide94.xml"/><Relationship Id="rId126" Type="http://schemas.openxmlformats.org/officeDocument/2006/relationships/slide" Target="slides/slide95.xml"/><Relationship Id="rId127" Type="http://schemas.openxmlformats.org/officeDocument/2006/relationships/slide" Target="slides/slide96.xml"/><Relationship Id="rId128" Type="http://schemas.openxmlformats.org/officeDocument/2006/relationships/slide" Target="slides/slide97.xml"/><Relationship Id="rId129" Type="http://schemas.openxmlformats.org/officeDocument/2006/relationships/slide" Target="slides/slide98.xml"/><Relationship Id="rId130" Type="http://schemas.openxmlformats.org/officeDocument/2006/relationships/slide" Target="slides/slide99.xml"/><Relationship Id="rId131" Type="http://schemas.openxmlformats.org/officeDocument/2006/relationships/slide" Target="slides/slide100.xml"/><Relationship Id="rId132" Type="http://schemas.openxmlformats.org/officeDocument/2006/relationships/slide" Target="slides/slide101.xml"/><Relationship Id="rId133" Type="http://schemas.openxmlformats.org/officeDocument/2006/relationships/slide" Target="slides/slide102.xml"/><Relationship Id="rId134" Type="http://schemas.openxmlformats.org/officeDocument/2006/relationships/slide" Target="slides/slide103.xml"/><Relationship Id="rId135" Type="http://schemas.openxmlformats.org/officeDocument/2006/relationships/slide" Target="slides/slide104.xml"/><Relationship Id="rId136" Type="http://schemas.openxmlformats.org/officeDocument/2006/relationships/slide" Target="slides/slide105.xml"/><Relationship Id="rId137" Type="http://schemas.openxmlformats.org/officeDocument/2006/relationships/slide" Target="slides/slide106.xml"/><Relationship Id="rId138" Type="http://schemas.openxmlformats.org/officeDocument/2006/relationships/slide" Target="slides/slide107.xml"/><Relationship Id="rId139" Type="http://schemas.openxmlformats.org/officeDocument/2006/relationships/slide" Target="slides/slide108.xml"/><Relationship Id="rId140" Type="http://schemas.openxmlformats.org/officeDocument/2006/relationships/slide" Target="slides/slide109.xml"/><Relationship Id="rId141" Type="http://schemas.openxmlformats.org/officeDocument/2006/relationships/slide" Target="slides/slide110.xml"/><Relationship Id="rId142" Type="http://schemas.openxmlformats.org/officeDocument/2006/relationships/slide" Target="slides/slide111.xml"/><Relationship Id="rId143" Type="http://schemas.openxmlformats.org/officeDocument/2006/relationships/slide" Target="slides/slide112.xml"/><Relationship Id="rId144" Type="http://schemas.openxmlformats.org/officeDocument/2006/relationships/slide" Target="slides/slide113.xml"/><Relationship Id="rId145" Type="http://schemas.openxmlformats.org/officeDocument/2006/relationships/slide" Target="slides/slide114.xml"/><Relationship Id="rId146" Type="http://schemas.openxmlformats.org/officeDocument/2006/relationships/slide" Target="slides/slide115.xml"/><Relationship Id="rId147" Type="http://schemas.openxmlformats.org/officeDocument/2006/relationships/slide" Target="slides/slide116.xml"/><Relationship Id="rId148" Type="http://schemas.openxmlformats.org/officeDocument/2006/relationships/slide" Target="slides/slide117.xml"/><Relationship Id="rId149" Type="http://schemas.openxmlformats.org/officeDocument/2006/relationships/slide" Target="slides/slide118.xml"/><Relationship Id="rId150" Type="http://schemas.openxmlformats.org/officeDocument/2006/relationships/slide" Target="slides/slide119.xml"/><Relationship Id="rId151" Type="http://schemas.openxmlformats.org/officeDocument/2006/relationships/slide" Target="slides/slide120.xml"/><Relationship Id="rId152" Type="http://schemas.openxmlformats.org/officeDocument/2006/relationships/slide" Target="slides/slide121.xml"/><Relationship Id="rId153" Type="http://schemas.openxmlformats.org/officeDocument/2006/relationships/slide" Target="slides/slide122.xml"/><Relationship Id="rId154" Type="http://schemas.openxmlformats.org/officeDocument/2006/relationships/slide" Target="slides/slide123.xml"/><Relationship Id="rId155" Type="http://schemas.openxmlformats.org/officeDocument/2006/relationships/slide" Target="slides/slide124.xml"/><Relationship Id="rId156" Type="http://schemas.openxmlformats.org/officeDocument/2006/relationships/slide" Target="slides/slide125.xml"/><Relationship Id="rId157" Type="http://schemas.openxmlformats.org/officeDocument/2006/relationships/slide" Target="slides/slide126.xml"/><Relationship Id="rId158" Type="http://schemas.openxmlformats.org/officeDocument/2006/relationships/slide" Target="slides/slide127.xml"/><Relationship Id="rId159" Type="http://schemas.openxmlformats.org/officeDocument/2006/relationships/slide" Target="slides/slide128.xml"/><Relationship Id="rId160" Type="http://schemas.openxmlformats.org/officeDocument/2006/relationships/slide" Target="slides/slide129.xml"/><Relationship Id="rId161" Type="http://schemas.openxmlformats.org/officeDocument/2006/relationships/slide" Target="slides/slide130.xml"/><Relationship Id="rId162" Type="http://schemas.openxmlformats.org/officeDocument/2006/relationships/slide" Target="slides/slide131.xml"/><Relationship Id="rId163" Type="http://schemas.openxmlformats.org/officeDocument/2006/relationships/slide" Target="slides/slide132.xml"/><Relationship Id="rId164" Type="http://schemas.openxmlformats.org/officeDocument/2006/relationships/slide" Target="slides/slide133.xml"/><Relationship Id="rId165" Type="http://schemas.openxmlformats.org/officeDocument/2006/relationships/slide" Target="slides/slide134.xml"/><Relationship Id="rId166" Type="http://schemas.openxmlformats.org/officeDocument/2006/relationships/slide" Target="slides/slide135.xml"/><Relationship Id="rId167" Type="http://schemas.openxmlformats.org/officeDocument/2006/relationships/slide" Target="slides/slide136.xml"/><Relationship Id="rId168" Type="http://schemas.openxmlformats.org/officeDocument/2006/relationships/slide" Target="slides/slide137.xml"/><Relationship Id="rId169" Type="http://schemas.openxmlformats.org/officeDocument/2006/relationships/slide" Target="slides/slide138.xml"/><Relationship Id="rId170" Type="http://schemas.openxmlformats.org/officeDocument/2006/relationships/slide" Target="slides/slide139.xml"/><Relationship Id="rId171" Type="http://schemas.openxmlformats.org/officeDocument/2006/relationships/slide" Target="slides/slide140.xml"/><Relationship Id="rId172" Type="http://schemas.openxmlformats.org/officeDocument/2006/relationships/slide" Target="slides/slide141.xml"/><Relationship Id="rId173" Type="http://schemas.openxmlformats.org/officeDocument/2006/relationships/slide" Target="slides/slide142.xml"/><Relationship Id="rId174" Type="http://schemas.openxmlformats.org/officeDocument/2006/relationships/slide" Target="slides/slide143.xml"/><Relationship Id="rId175" Type="http://schemas.openxmlformats.org/officeDocument/2006/relationships/slide" Target="slides/slide144.xml"/><Relationship Id="rId176" Type="http://schemas.openxmlformats.org/officeDocument/2006/relationships/slide" Target="slides/slide145.xml"/><Relationship Id="rId177" Type="http://schemas.openxmlformats.org/officeDocument/2006/relationships/slide" Target="slides/slide146.xml"/><Relationship Id="rId178" Type="http://schemas.openxmlformats.org/officeDocument/2006/relationships/slide" Target="slides/slide147.xml"/><Relationship Id="rId179" Type="http://schemas.openxmlformats.org/officeDocument/2006/relationships/slide" Target="slides/slide148.xml"/><Relationship Id="rId180" Type="http://schemas.openxmlformats.org/officeDocument/2006/relationships/slide" Target="slides/slide149.xml"/><Relationship Id="rId181" Type="http://schemas.openxmlformats.org/officeDocument/2006/relationships/slide" Target="slides/slide150.xml"/><Relationship Id="rId182" Type="http://schemas.openxmlformats.org/officeDocument/2006/relationships/slide" Target="slides/slide151.xml"/><Relationship Id="rId183" Type="http://schemas.openxmlformats.org/officeDocument/2006/relationships/slide" Target="slides/slide152.xml"/><Relationship Id="rId184" Type="http://schemas.openxmlformats.org/officeDocument/2006/relationships/slide" Target="slides/slide153.xml"/><Relationship Id="rId185" Type="http://schemas.openxmlformats.org/officeDocument/2006/relationships/slide" Target="slides/slide154.xml"/><Relationship Id="rId186" Type="http://schemas.openxmlformats.org/officeDocument/2006/relationships/slide" Target="slides/slide155.xml"/><Relationship Id="rId187" Type="http://schemas.openxmlformats.org/officeDocument/2006/relationships/slide" Target="slides/slide156.xml"/><Relationship Id="rId188" Type="http://schemas.openxmlformats.org/officeDocument/2006/relationships/slide" Target="slides/slide157.xml"/><Relationship Id="rId189" Type="http://schemas.openxmlformats.org/officeDocument/2006/relationships/slide" Target="slides/slide158.xml"/><Relationship Id="rId190" Type="http://schemas.openxmlformats.org/officeDocument/2006/relationships/slide" Target="slides/slide159.xml"/><Relationship Id="rId191" Type="http://schemas.openxmlformats.org/officeDocument/2006/relationships/slide" Target="slides/slide160.xml"/><Relationship Id="rId192" Type="http://schemas.openxmlformats.org/officeDocument/2006/relationships/slide" Target="slides/slide161.xml"/><Relationship Id="rId193" Type="http://schemas.openxmlformats.org/officeDocument/2006/relationships/slide" Target="slides/slide162.xml"/><Relationship Id="rId194" Type="http://schemas.openxmlformats.org/officeDocument/2006/relationships/slide" Target="slides/slide163.xml"/><Relationship Id="rId195" Type="http://schemas.openxmlformats.org/officeDocument/2006/relationships/slide" Target="slides/slide164.xml"/><Relationship Id="rId196" Type="http://schemas.openxmlformats.org/officeDocument/2006/relationships/slide" Target="slides/slide165.xml"/><Relationship Id="rId197" Type="http://schemas.openxmlformats.org/officeDocument/2006/relationships/slide" Target="slides/slide166.xml"/><Relationship Id="rId198" Type="http://schemas.openxmlformats.org/officeDocument/2006/relationships/slide" Target="slides/slide167.xml"/><Relationship Id="rId199" Type="http://schemas.openxmlformats.org/officeDocument/2006/relationships/slide" Target="slides/slide168.xml"/><Relationship Id="rId200" Type="http://schemas.openxmlformats.org/officeDocument/2006/relationships/slide" Target="slides/slide169.xml"/><Relationship Id="rId201" Type="http://schemas.openxmlformats.org/officeDocument/2006/relationships/slide" Target="slides/slide170.xml"/><Relationship Id="rId202" Type="http://schemas.openxmlformats.org/officeDocument/2006/relationships/slide" Target="slides/slide171.xml"/><Relationship Id="rId203" Type="http://schemas.openxmlformats.org/officeDocument/2006/relationships/slide" Target="slides/slide172.xml"/><Relationship Id="rId204" Type="http://schemas.openxmlformats.org/officeDocument/2006/relationships/slide" Target="slides/slide173.xml"/><Relationship Id="rId205" Type="http://schemas.openxmlformats.org/officeDocument/2006/relationships/slide" Target="slides/slide174.xml"/><Relationship Id="rId206" Type="http://schemas.openxmlformats.org/officeDocument/2006/relationships/slide" Target="slides/slide175.xml"/><Relationship Id="rId207" Type="http://schemas.openxmlformats.org/officeDocument/2006/relationships/slide" Target="slides/slide176.xml"/><Relationship Id="rId208" Type="http://schemas.openxmlformats.org/officeDocument/2006/relationships/slide" Target="slides/slide177.xml"/><Relationship Id="rId209" Type="http://schemas.openxmlformats.org/officeDocument/2006/relationships/slide" Target="slides/slide178.xml"/><Relationship Id="rId210" Type="http://schemas.openxmlformats.org/officeDocument/2006/relationships/slide" Target="slides/slide179.xml"/><Relationship Id="rId211" Type="http://schemas.openxmlformats.org/officeDocument/2006/relationships/slide" Target="slides/slide180.xml"/><Relationship Id="rId212" Type="http://schemas.openxmlformats.org/officeDocument/2006/relationships/slide" Target="slides/slide181.xml"/><Relationship Id="rId213" Type="http://schemas.openxmlformats.org/officeDocument/2006/relationships/slide" Target="slides/slide182.xml"/><Relationship Id="rId214" Type="http://schemas.openxmlformats.org/officeDocument/2006/relationships/slide" Target="slides/slide183.xml"/><Relationship Id="rId215" Type="http://schemas.openxmlformats.org/officeDocument/2006/relationships/slide" Target="slides/slide184.xml"/><Relationship Id="rId216" Type="http://schemas.openxmlformats.org/officeDocument/2006/relationships/slide" Target="slides/slide185.xml"/><Relationship Id="rId217" Type="http://schemas.openxmlformats.org/officeDocument/2006/relationships/slide" Target="slides/slide186.xml"/><Relationship Id="rId218" Type="http://schemas.openxmlformats.org/officeDocument/2006/relationships/slide" Target="slides/slide187.xml"/><Relationship Id="rId219" Type="http://schemas.openxmlformats.org/officeDocument/2006/relationships/slide" Target="slides/slide188.xml"/><Relationship Id="rId220" Type="http://schemas.openxmlformats.org/officeDocument/2006/relationships/slide" Target="slides/slide189.xml"/><Relationship Id="rId221" Type="http://schemas.openxmlformats.org/officeDocument/2006/relationships/slide" Target="slides/slide190.xml"/><Relationship Id="rId222" Type="http://schemas.openxmlformats.org/officeDocument/2006/relationships/slide" Target="slides/slide191.xml"/><Relationship Id="rId223" Type="http://schemas.openxmlformats.org/officeDocument/2006/relationships/slide" Target="slides/slide192.xml"/><Relationship Id="rId224" Type="http://schemas.openxmlformats.org/officeDocument/2006/relationships/slide" Target="slides/slide193.xml"/><Relationship Id="rId225" Type="http://schemas.openxmlformats.org/officeDocument/2006/relationships/slide" Target="slides/slide194.xml"/><Relationship Id="rId226" Type="http://schemas.openxmlformats.org/officeDocument/2006/relationships/slide" Target="slides/slide195.xml"/><Relationship Id="rId227" Type="http://schemas.openxmlformats.org/officeDocument/2006/relationships/slide" Target="slides/slide196.xml"/><Relationship Id="rId228" Type="http://schemas.openxmlformats.org/officeDocument/2006/relationships/slide" Target="slides/slide197.xml"/><Relationship Id="rId229" Type="http://schemas.openxmlformats.org/officeDocument/2006/relationships/slide" Target="slides/slide198.xml"/><Relationship Id="rId230" Type="http://schemas.openxmlformats.org/officeDocument/2006/relationships/slide" Target="slides/slide199.xml"/><Relationship Id="rId231" Type="http://schemas.openxmlformats.org/officeDocument/2006/relationships/slide" Target="slides/slide200.xml"/><Relationship Id="rId232" Type="http://schemas.openxmlformats.org/officeDocument/2006/relationships/slide" Target="slides/slide201.xml"/><Relationship Id="rId233" Type="http://schemas.openxmlformats.org/officeDocument/2006/relationships/slide" Target="slides/slide202.xml"/><Relationship Id="rId234" Type="http://schemas.openxmlformats.org/officeDocument/2006/relationships/slide" Target="slides/slide203.xml"/><Relationship Id="rId235" Type="http://schemas.openxmlformats.org/officeDocument/2006/relationships/slide" Target="slides/slide204.xml"/><Relationship Id="rId236" Type="http://schemas.openxmlformats.org/officeDocument/2006/relationships/slide" Target="slides/slide205.xml"/><Relationship Id="rId237" Type="http://schemas.openxmlformats.org/officeDocument/2006/relationships/slide" Target="slides/slide206.xml"/><Relationship Id="rId238" Type="http://schemas.openxmlformats.org/officeDocument/2006/relationships/slide" Target="slides/slide207.xml"/><Relationship Id="rId239" Type="http://schemas.openxmlformats.org/officeDocument/2006/relationships/slide" Target="slides/slide208.xml"/><Relationship Id="rId240" Type="http://schemas.openxmlformats.org/officeDocument/2006/relationships/slide" Target="slides/slide209.xml"/><Relationship Id="rId241" Type="http://schemas.openxmlformats.org/officeDocument/2006/relationships/slide" Target="slides/slide210.xml"/><Relationship Id="rId242" Type="http://schemas.openxmlformats.org/officeDocument/2006/relationships/slide" Target="slides/slide211.xml"/><Relationship Id="rId243" Type="http://schemas.openxmlformats.org/officeDocument/2006/relationships/slide" Target="slides/slide212.xml"/><Relationship Id="rId244" Type="http://schemas.openxmlformats.org/officeDocument/2006/relationships/slide" Target="slides/slide213.xml"/><Relationship Id="rId245" Type="http://schemas.openxmlformats.org/officeDocument/2006/relationships/slide" Target="slides/slide214.xml"/><Relationship Id="rId246" Type="http://schemas.openxmlformats.org/officeDocument/2006/relationships/slide" Target="slides/slide215.xml"/><Relationship Id="rId247" Type="http://schemas.openxmlformats.org/officeDocument/2006/relationships/slide" Target="slides/slide216.xml"/><Relationship Id="rId248" Type="http://schemas.openxmlformats.org/officeDocument/2006/relationships/slide" Target="slides/slide217.xml"/><Relationship Id="rId249" Type="http://schemas.openxmlformats.org/officeDocument/2006/relationships/slide" Target="slides/slide218.xml"/><Relationship Id="rId250" Type="http://schemas.openxmlformats.org/officeDocument/2006/relationships/slide" Target="slides/slide219.xml"/><Relationship Id="rId251" Type="http://schemas.openxmlformats.org/officeDocument/2006/relationships/slide" Target="slides/slide220.xml"/><Relationship Id="rId252" Type="http://schemas.openxmlformats.org/officeDocument/2006/relationships/slide" Target="slides/slide221.xml"/><Relationship Id="rId253" Type="http://schemas.openxmlformats.org/officeDocument/2006/relationships/slide" Target="slides/slide222.xml"/><Relationship Id="rId254" Type="http://schemas.openxmlformats.org/officeDocument/2006/relationships/slide" Target="slides/slide223.xml"/><Relationship Id="rId255" Type="http://schemas.openxmlformats.org/officeDocument/2006/relationships/slide" Target="slides/slide224.xml"/><Relationship Id="rId256" Type="http://schemas.openxmlformats.org/officeDocument/2006/relationships/slide" Target="slides/slide225.xml"/><Relationship Id="rId257" Type="http://schemas.openxmlformats.org/officeDocument/2006/relationships/slide" Target="slides/slide226.xml"/><Relationship Id="rId258" Type="http://schemas.openxmlformats.org/officeDocument/2006/relationships/slide" Target="slides/slide227.xml"/><Relationship Id="rId259" Type="http://schemas.openxmlformats.org/officeDocument/2006/relationships/slide" Target="slides/slide228.xml"/><Relationship Id="rId260" Type="http://schemas.openxmlformats.org/officeDocument/2006/relationships/slide" Target="slides/slide229.xml"/><Relationship Id="rId261" Type="http://schemas.openxmlformats.org/officeDocument/2006/relationships/slide" Target="slides/slide230.xml"/><Relationship Id="rId262" Type="http://schemas.openxmlformats.org/officeDocument/2006/relationships/slide" Target="slides/slide231.xml"/><Relationship Id="rId263" Type="http://schemas.openxmlformats.org/officeDocument/2006/relationships/slide" Target="slides/slide232.xml"/><Relationship Id="rId264" Type="http://schemas.openxmlformats.org/officeDocument/2006/relationships/slide" Target="slides/slide233.xml"/><Relationship Id="rId265" Type="http://schemas.openxmlformats.org/officeDocument/2006/relationships/slide" Target="slides/slide234.xml"/><Relationship Id="rId266" Type="http://schemas.openxmlformats.org/officeDocument/2006/relationships/slide" Target="slides/slide235.xml"/><Relationship Id="rId267" Type="http://schemas.openxmlformats.org/officeDocument/2006/relationships/slide" Target="slides/slide236.xml"/><Relationship Id="rId268" Type="http://schemas.openxmlformats.org/officeDocument/2006/relationships/slide" Target="slides/slide237.xml"/><Relationship Id="rId269" Type="http://schemas.openxmlformats.org/officeDocument/2006/relationships/slide" Target="slides/slide238.xml"/><Relationship Id="rId270" Type="http://schemas.openxmlformats.org/officeDocument/2006/relationships/slide" Target="slides/slide239.xml"/><Relationship Id="rId271" Type="http://schemas.openxmlformats.org/officeDocument/2006/relationships/slide" Target="slides/slide240.xml"/><Relationship Id="rId272" Type="http://schemas.openxmlformats.org/officeDocument/2006/relationships/slide" Target="slides/slide241.xml"/><Relationship Id="rId273" Type="http://schemas.openxmlformats.org/officeDocument/2006/relationships/slide" Target="slides/slide242.xml"/><Relationship Id="rId274" Type="http://schemas.openxmlformats.org/officeDocument/2006/relationships/slide" Target="slides/slide243.xml"/><Relationship Id="rId275" Type="http://schemas.openxmlformats.org/officeDocument/2006/relationships/slide" Target="slides/slide244.xml"/><Relationship Id="rId276" Type="http://schemas.openxmlformats.org/officeDocument/2006/relationships/slide" Target="slides/slide245.xml"/><Relationship Id="rId277" Type="http://schemas.openxmlformats.org/officeDocument/2006/relationships/slide" Target="slides/slide246.xml"/><Relationship Id="rId278" Type="http://schemas.openxmlformats.org/officeDocument/2006/relationships/slide" Target="slides/slide247.xml"/><Relationship Id="rId279" Type="http://schemas.openxmlformats.org/officeDocument/2006/relationships/slide" Target="slides/slide248.xml"/><Relationship Id="rId280" Type="http://schemas.openxmlformats.org/officeDocument/2006/relationships/slide" Target="slides/slide249.xml"/><Relationship Id="rId281" Type="http://schemas.openxmlformats.org/officeDocument/2006/relationships/slide" Target="slides/slide250.xml"/><Relationship Id="rId282" Type="http://schemas.openxmlformats.org/officeDocument/2006/relationships/slide" Target="slides/slide251.xml"/><Relationship Id="rId283" Type="http://schemas.openxmlformats.org/officeDocument/2006/relationships/slide" Target="slides/slide252.xml"/><Relationship Id="rId284" Type="http://schemas.openxmlformats.org/officeDocument/2006/relationships/slide" Target="slides/slide253.xml"/><Relationship Id="rId285" Type="http://schemas.openxmlformats.org/officeDocument/2006/relationships/slide" Target="slides/slide254.xml"/><Relationship Id="rId286" Type="http://schemas.openxmlformats.org/officeDocument/2006/relationships/slide" Target="slides/slide255.xml"/><Relationship Id="rId287" Type="http://schemas.openxmlformats.org/officeDocument/2006/relationships/slide" Target="slides/slide256.xml"/><Relationship Id="rId288" Type="http://schemas.openxmlformats.org/officeDocument/2006/relationships/slide" Target="slides/slide257.xml"/><Relationship Id="rId289" Type="http://schemas.openxmlformats.org/officeDocument/2006/relationships/slide" Target="slides/slide258.xml"/><Relationship Id="rId290" Type="http://schemas.openxmlformats.org/officeDocument/2006/relationships/slide" Target="slides/slide259.xml"/><Relationship Id="rId291" Type="http://schemas.openxmlformats.org/officeDocument/2006/relationships/slide" Target="slides/slide260.xml"/><Relationship Id="rId292" Type="http://schemas.openxmlformats.org/officeDocument/2006/relationships/slide" Target="slides/slide261.xml"/><Relationship Id="rId293" Type="http://schemas.openxmlformats.org/officeDocument/2006/relationships/slide" Target="slides/slide262.xml"/><Relationship Id="rId294" Type="http://schemas.openxmlformats.org/officeDocument/2006/relationships/slide" Target="slides/slide263.xml"/><Relationship Id="rId295" Type="http://schemas.openxmlformats.org/officeDocument/2006/relationships/slide" Target="slides/slide264.xml"/><Relationship Id="rId296" Type="http://schemas.openxmlformats.org/officeDocument/2006/relationships/slide" Target="slides/slide265.xml"/><Relationship Id="rId297" Type="http://schemas.openxmlformats.org/officeDocument/2006/relationships/slide" Target="slides/slide266.xml"/><Relationship Id="rId298" Type="http://schemas.openxmlformats.org/officeDocument/2006/relationships/slide" Target="slides/slide267.xml"/><Relationship Id="rId299" Type="http://schemas.openxmlformats.org/officeDocument/2006/relationships/slide" Target="slides/slide268.xml"/><Relationship Id="rId300" Type="http://schemas.openxmlformats.org/officeDocument/2006/relationships/slide" Target="slides/slide269.xml"/><Relationship Id="rId301" Type="http://schemas.openxmlformats.org/officeDocument/2006/relationships/slide" Target="slides/slide270.xml"/><Relationship Id="rId302" Type="http://schemas.openxmlformats.org/officeDocument/2006/relationships/slide" Target="slides/slide271.xml"/><Relationship Id="rId303" Type="http://schemas.openxmlformats.org/officeDocument/2006/relationships/slide" Target="slides/slide272.xml"/><Relationship Id="rId304" Type="http://schemas.openxmlformats.org/officeDocument/2006/relationships/slide" Target="slides/slide273.xml"/><Relationship Id="rId305" Type="http://schemas.openxmlformats.org/officeDocument/2006/relationships/slide" Target="slides/slide274.xml"/><Relationship Id="rId306" Type="http://schemas.openxmlformats.org/officeDocument/2006/relationships/slide" Target="slides/slide275.xml"/><Relationship Id="rId307" Type="http://schemas.openxmlformats.org/officeDocument/2006/relationships/slide" Target="slides/slide276.xml"/><Relationship Id="rId308" Type="http://schemas.openxmlformats.org/officeDocument/2006/relationships/slide" Target="slides/slide277.xml"/><Relationship Id="rId309" Type="http://schemas.openxmlformats.org/officeDocument/2006/relationships/slide" Target="slides/slide278.xml"/><Relationship Id="rId310" Type="http://schemas.openxmlformats.org/officeDocument/2006/relationships/slide" Target="slides/slide279.xml"/><Relationship Id="rId311" Type="http://schemas.openxmlformats.org/officeDocument/2006/relationships/slide" Target="slides/slide280.xml"/><Relationship Id="rId312" Type="http://schemas.openxmlformats.org/officeDocument/2006/relationships/slide" Target="slides/slide281.xml"/><Relationship Id="rId313" Type="http://schemas.openxmlformats.org/officeDocument/2006/relationships/slide" Target="slides/slide282.xml"/><Relationship Id="rId314" Type="http://schemas.openxmlformats.org/officeDocument/2006/relationships/slide" Target="slides/slide283.xml"/><Relationship Id="rId315" Type="http://schemas.openxmlformats.org/officeDocument/2006/relationships/slide" Target="slides/slide284.xml"/><Relationship Id="rId316" Type="http://schemas.openxmlformats.org/officeDocument/2006/relationships/slide" Target="slides/slide285.xml"/><Relationship Id="rId317" Type="http://schemas.openxmlformats.org/officeDocument/2006/relationships/slide" Target="slides/slide286.xml"/><Relationship Id="rId318" Type="http://schemas.openxmlformats.org/officeDocument/2006/relationships/slide" Target="slides/slide287.xml"/><Relationship Id="rId319" Type="http://schemas.openxmlformats.org/officeDocument/2006/relationships/slide" Target="slides/slide288.xml"/><Relationship Id="rId320" Type="http://schemas.openxmlformats.org/officeDocument/2006/relationships/slide" Target="slides/slide289.xml"/><Relationship Id="rId321" Type="http://schemas.openxmlformats.org/officeDocument/2006/relationships/slide" Target="slides/slide290.xml"/><Relationship Id="rId322" Type="http://schemas.openxmlformats.org/officeDocument/2006/relationships/slide" Target="slides/slide291.xml"/><Relationship Id="rId323" Type="http://schemas.openxmlformats.org/officeDocument/2006/relationships/slide" Target="slides/slide292.xml"/><Relationship Id="rId324" Type="http://schemas.openxmlformats.org/officeDocument/2006/relationships/slide" Target="slides/slide293.xml"/><Relationship Id="rId325" Type="http://schemas.openxmlformats.org/officeDocument/2006/relationships/slide" Target="slides/slide294.xml"/><Relationship Id="rId326" Type="http://schemas.openxmlformats.org/officeDocument/2006/relationships/slide" Target="slides/slide295.xml"/><Relationship Id="rId327" Type="http://schemas.openxmlformats.org/officeDocument/2006/relationships/slide" Target="slides/slide296.xml"/><Relationship Id="rId328" Type="http://schemas.openxmlformats.org/officeDocument/2006/relationships/slide" Target="slides/slide297.xml"/><Relationship Id="rId329" Type="http://schemas.openxmlformats.org/officeDocument/2006/relationships/slide" Target="slides/slide298.xml"/><Relationship Id="rId330" Type="http://schemas.openxmlformats.org/officeDocument/2006/relationships/slide" Target="slides/slide299.xml"/><Relationship Id="rId331" Type="http://schemas.openxmlformats.org/officeDocument/2006/relationships/slide" Target="slides/slide300.xml"/><Relationship Id="rId332" Type="http://schemas.openxmlformats.org/officeDocument/2006/relationships/presProps" Target="presProps.xml"/><Relationship Id="rId333" Type="http://schemas.openxmlformats.org/officeDocument/2006/relationships/commentAuthors" Target="commentAuthors.xml"/>
</Relationships>
</file>

<file path=ppt/comments/comment40.xml><?xml version="1.0" encoding="utf-8"?>
<p:cmLst xmlns:p="http://schemas.openxmlformats.org/presentationml/2006/main">
  <p:cm authorId="0" dt="2023-09-12T09:08:00.673000000" idx="1">
    <p:pos x="0" y="0"/>
    <p:text>efrei</p:text>
  </p:cm>
</p:cmLst>
</file>

<file path=ppt/notesMasters/_rels/notesMaster1.xml.rels><?xml version="1.0" encoding="UTF-8"?>
<Relationships xmlns="http://schemas.openxmlformats.org/package/2006/relationships"><Relationship Id="rId1" Type="http://schemas.openxmlformats.org/officeDocument/2006/relationships/theme" Target="../theme/theme30.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PlaceHolder 1"/>
          <p:cNvSpPr>
            <a:spLocks noGrp="1"/>
          </p:cNvSpPr>
          <p:nvPr>
            <p:ph type="sldImg"/>
          </p:nvPr>
        </p:nvSpPr>
        <p:spPr>
          <a:xfrm>
            <a:off x="0" y="812520"/>
            <a:ext cx="0" cy="0"/>
          </a:xfrm>
          <a:prstGeom prst="rect">
            <a:avLst/>
          </a:prstGeom>
          <a:noFill/>
          <a:ln w="0">
            <a:noFill/>
          </a:ln>
        </p:spPr>
        <p:txBody>
          <a:bodyPr lIns="0" rIns="0" tIns="0" bIns="0" anchor="ctr">
            <a:noAutofit/>
          </a:bodyPr>
          <a:p>
            <a:r>
              <a:rPr b="0" lang="cs-CZ" sz="1800" strike="noStrike" u="none">
                <a:solidFill>
                  <a:schemeClr val="dk1"/>
                </a:solidFill>
                <a:uFillTx/>
                <a:latin typeface="Calibri"/>
              </a:rPr>
              <a:t>Click to move the slide</a:t>
            </a:r>
            <a:endParaRPr b="0" lang="cs-CZ" sz="1800" strike="noStrike" u="none">
              <a:solidFill>
                <a:schemeClr val="dk1"/>
              </a:solidFill>
              <a:uFillTx/>
              <a:latin typeface="Calibri"/>
            </a:endParaRPr>
          </a:p>
        </p:txBody>
      </p:sp>
      <p:sp>
        <p:nvSpPr>
          <p:cNvPr id="184"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216000">
              <a:buNone/>
            </a:pPr>
            <a:r>
              <a:rPr b="0" lang="cs-CZ" sz="2000" strike="noStrike" u="none">
                <a:solidFill>
                  <a:srgbClr val="000000"/>
                </a:solidFill>
                <a:uFillTx/>
                <a:latin typeface="Arial"/>
              </a:rPr>
              <a:t>Click to edit the notes format</a:t>
            </a:r>
            <a:endParaRPr b="0" lang="cs-CZ" sz="2000" strike="noStrike" u="none">
              <a:solidFill>
                <a:srgbClr val="000000"/>
              </a:solidFill>
              <a:uFillTx/>
              <a:latin typeface="Arial"/>
            </a:endParaRPr>
          </a:p>
        </p:txBody>
      </p:sp>
      <p:sp>
        <p:nvSpPr>
          <p:cNvPr id="185"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cs-CZ" sz="1400" strike="noStrike" u="none">
                <a:solidFill>
                  <a:srgbClr val="000000"/>
                </a:solidFill>
                <a:uFillTx/>
                <a:latin typeface="Times New Roman"/>
              </a:rPr>
              <a:t>&lt;header&gt;</a:t>
            </a:r>
            <a:endParaRPr b="0" lang="cs-CZ" sz="1400" strike="noStrike" u="none">
              <a:solidFill>
                <a:srgbClr val="000000"/>
              </a:solidFill>
              <a:uFillTx/>
              <a:latin typeface="Times New Roman"/>
            </a:endParaRPr>
          </a:p>
        </p:txBody>
      </p:sp>
      <p:sp>
        <p:nvSpPr>
          <p:cNvPr id="186" name="PlaceHolder 4"/>
          <p:cNvSpPr>
            <a:spLocks noGrp="1"/>
          </p:cNvSpPr>
          <p:nvPr>
            <p:ph type="dt" idx="88"/>
          </p:nvPr>
        </p:nvSpPr>
        <p:spPr>
          <a:xfrm>
            <a:off x="4278960" y="0"/>
            <a:ext cx="3280680" cy="534240"/>
          </a:xfrm>
          <a:prstGeom prst="rect">
            <a:avLst/>
          </a:prstGeom>
          <a:noFill/>
          <a:ln w="0">
            <a:noFill/>
          </a:ln>
        </p:spPr>
        <p:txBody>
          <a:bodyPr lIns="0" rIns="0" tIns="0" bIns="0" anchor="t">
            <a:noAutofit/>
          </a:bodyPr>
          <a:lstStyle>
            <a:lvl1pPr indent="0" algn="r">
              <a:buNone/>
              <a:defRPr b="0" lang="cs-CZ" sz="1400" strike="noStrike" u="none">
                <a:solidFill>
                  <a:srgbClr val="000000"/>
                </a:solidFill>
                <a:uFillTx/>
                <a:latin typeface="Times New Roman"/>
              </a:defRPr>
            </a:lvl1pPr>
          </a:lstStyle>
          <a:p>
            <a:pPr indent="0" algn="r">
              <a:buNone/>
            </a:pPr>
            <a:r>
              <a:rPr b="0" lang="cs-CZ" sz="1400" strike="noStrike" u="none">
                <a:solidFill>
                  <a:srgbClr val="000000"/>
                </a:solidFill>
                <a:uFillTx/>
                <a:latin typeface="Times New Roman"/>
              </a:rPr>
              <a:t>&lt;date/time&gt;</a:t>
            </a:r>
            <a:endParaRPr b="0" lang="cs-CZ" sz="1400" strike="noStrike" u="none">
              <a:solidFill>
                <a:srgbClr val="000000"/>
              </a:solidFill>
              <a:uFillTx/>
              <a:latin typeface="Times New Roman"/>
            </a:endParaRPr>
          </a:p>
        </p:txBody>
      </p:sp>
      <p:sp>
        <p:nvSpPr>
          <p:cNvPr id="187" name="PlaceHolder 5"/>
          <p:cNvSpPr>
            <a:spLocks noGrp="1"/>
          </p:cNvSpPr>
          <p:nvPr>
            <p:ph type="ftr" idx="89"/>
          </p:nvPr>
        </p:nvSpPr>
        <p:spPr>
          <a:xfrm>
            <a:off x="0" y="10157400"/>
            <a:ext cx="3280680" cy="534240"/>
          </a:xfrm>
          <a:prstGeom prst="rect">
            <a:avLst/>
          </a:prstGeom>
          <a:noFill/>
          <a:ln w="0">
            <a:noFill/>
          </a:ln>
        </p:spPr>
        <p:txBody>
          <a:bodyPr lIns="0" rIns="0" tIns="0" bIns="0" anchor="b">
            <a:noAutofit/>
          </a:bodyPr>
          <a:lstStyle>
            <a:lvl1pPr indent="0">
              <a:buNone/>
              <a:defRPr b="0" lang="cs-CZ" sz="1400" strike="noStrike" u="none">
                <a:solidFill>
                  <a:srgbClr val="000000"/>
                </a:solidFill>
                <a:uFillTx/>
                <a:latin typeface="Times New Roman"/>
              </a:defRPr>
            </a:lvl1pPr>
          </a:lstStyle>
          <a:p>
            <a:pPr indent="0">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88" name="PlaceHolder 6"/>
          <p:cNvSpPr>
            <a:spLocks noGrp="1"/>
          </p:cNvSpPr>
          <p:nvPr>
            <p:ph type="sldNum" idx="90"/>
          </p:nvPr>
        </p:nvSpPr>
        <p:spPr>
          <a:xfrm>
            <a:off x="4278960" y="10157400"/>
            <a:ext cx="3280680" cy="534240"/>
          </a:xfrm>
          <a:prstGeom prst="rect">
            <a:avLst/>
          </a:prstGeom>
          <a:noFill/>
          <a:ln w="0">
            <a:noFill/>
          </a:ln>
        </p:spPr>
        <p:txBody>
          <a:bodyPr lIns="0" rIns="0" tIns="0" bIns="0" anchor="b">
            <a:noAutofit/>
          </a:bodyPr>
          <a:lstStyle>
            <a:lvl1pPr indent="0" algn="r">
              <a:buNone/>
              <a:defRPr b="0" lang="cs-CZ" sz="1400" strike="noStrike" u="none">
                <a:solidFill>
                  <a:srgbClr val="000000"/>
                </a:solidFill>
                <a:uFillTx/>
                <a:latin typeface="Times New Roman"/>
              </a:defRPr>
            </a:lvl1pPr>
          </a:lstStyle>
          <a:p>
            <a:pPr indent="0" algn="r">
              <a:buNone/>
            </a:pPr>
            <a:fld id="{38A64F5B-D110-4504-8695-353FD715D4A1}" type="slidenum">
              <a:rPr b="0" lang="cs-CZ" sz="1400" strike="noStrike" u="none">
                <a:solidFill>
                  <a:srgbClr val="000000"/>
                </a:solidFill>
                <a:uFillTx/>
                <a:latin typeface="Times New Roman"/>
              </a:rPr>
              <a:t>&lt;number&gt;</a:t>
            </a:fld>
            <a:endParaRPr b="0" lang="cs-CZ" sz="1400" strike="noStrike" u="none">
              <a:solidFill>
                <a:srgbClr val="000000"/>
              </a:solidFill>
              <a:uFillTx/>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0.xml.rels><?xml version="1.0" encoding="UTF-8"?>
<Relationships xmlns="http://schemas.openxmlformats.org/package/2006/relationships"><Relationship Id="rId1" Type="http://schemas.openxmlformats.org/officeDocument/2006/relationships/slide" Target="../slides/slide100.xml"/><Relationship Id="rId2" Type="http://schemas.openxmlformats.org/officeDocument/2006/relationships/notesMaster" Target="../notesMasters/notesMaster1.xml"/>
</Relationships>
</file>

<file path=ppt/notesSlides/_rels/notesSlide101.xml.rels><?xml version="1.0" encoding="UTF-8"?>
<Relationships xmlns="http://schemas.openxmlformats.org/package/2006/relationships"><Relationship Id="rId1" Type="http://schemas.openxmlformats.org/officeDocument/2006/relationships/slide" Target="../slides/slide101.xml"/><Relationship Id="rId2" Type="http://schemas.openxmlformats.org/officeDocument/2006/relationships/notesMaster" Target="../notesMasters/notesMaster1.xml"/>
</Relationships>
</file>

<file path=ppt/notesSlides/_rels/notesSlide102.xml.rels><?xml version="1.0" encoding="UTF-8"?>
<Relationships xmlns="http://schemas.openxmlformats.org/package/2006/relationships"><Relationship Id="rId1" Type="http://schemas.openxmlformats.org/officeDocument/2006/relationships/slide" Target="../slides/slide102.xml"/><Relationship Id="rId2" Type="http://schemas.openxmlformats.org/officeDocument/2006/relationships/notesMaster" Target="../notesMasters/notesMaster1.xml"/>
</Relationships>
</file>

<file path=ppt/notesSlides/_rels/notesSlide103.xml.rels><?xml version="1.0" encoding="UTF-8"?>
<Relationships xmlns="http://schemas.openxmlformats.org/package/2006/relationships"><Relationship Id="rId1" Type="http://schemas.openxmlformats.org/officeDocument/2006/relationships/slide" Target="../slides/slide103.xml"/><Relationship Id="rId2" Type="http://schemas.openxmlformats.org/officeDocument/2006/relationships/notesMaster" Target="../notesMasters/notesMaster1.xml"/>
</Relationships>
</file>

<file path=ppt/notesSlides/_rels/notesSlide104.xml.rels><?xml version="1.0" encoding="UTF-8"?>
<Relationships xmlns="http://schemas.openxmlformats.org/package/2006/relationships"><Relationship Id="rId1" Type="http://schemas.openxmlformats.org/officeDocument/2006/relationships/slide" Target="../slides/slide104.xml"/><Relationship Id="rId2" Type="http://schemas.openxmlformats.org/officeDocument/2006/relationships/notesMaster" Target="../notesMasters/notesMaster1.xml"/>
</Relationships>
</file>

<file path=ppt/notesSlides/_rels/notesSlide105.xml.rels><?xml version="1.0" encoding="UTF-8"?>
<Relationships xmlns="http://schemas.openxmlformats.org/package/2006/relationships"><Relationship Id="rId1" Type="http://schemas.openxmlformats.org/officeDocument/2006/relationships/slide" Target="../slides/slide105.xml"/><Relationship Id="rId2" Type="http://schemas.openxmlformats.org/officeDocument/2006/relationships/notesMaster" Target="../notesMasters/notesMaster1.xml"/>
</Relationships>
</file>

<file path=ppt/notesSlides/_rels/notesSlide106.xml.rels><?xml version="1.0" encoding="UTF-8"?>
<Relationships xmlns="http://schemas.openxmlformats.org/package/2006/relationships"><Relationship Id="rId1" Type="http://schemas.openxmlformats.org/officeDocument/2006/relationships/slide" Target="../slides/slide106.xml"/><Relationship Id="rId2" Type="http://schemas.openxmlformats.org/officeDocument/2006/relationships/notesMaster" Target="../notesMasters/notesMaster1.xml"/>
</Relationships>
</file>

<file path=ppt/notesSlides/_rels/notesSlide107.xml.rels><?xml version="1.0" encoding="UTF-8"?>
<Relationships xmlns="http://schemas.openxmlformats.org/package/2006/relationships"><Relationship Id="rId1" Type="http://schemas.openxmlformats.org/officeDocument/2006/relationships/slide" Target="../slides/slide107.xml"/><Relationship Id="rId2" Type="http://schemas.openxmlformats.org/officeDocument/2006/relationships/notesMaster" Target="../notesMasters/notesMaster1.xml"/>
</Relationships>
</file>

<file path=ppt/notesSlides/_rels/notesSlide108.xml.rels><?xml version="1.0" encoding="UTF-8"?>
<Relationships xmlns="http://schemas.openxmlformats.org/package/2006/relationships"><Relationship Id="rId1" Type="http://schemas.openxmlformats.org/officeDocument/2006/relationships/slide" Target="../slides/slide108.xml"/><Relationship Id="rId2" Type="http://schemas.openxmlformats.org/officeDocument/2006/relationships/notesMaster" Target="../notesMasters/notesMaster1.xml"/>
</Relationships>
</file>

<file path=ppt/notesSlides/_rels/notesSlide109.xml.rels><?xml version="1.0" encoding="UTF-8"?>
<Relationships xmlns="http://schemas.openxmlformats.org/package/2006/relationships"><Relationship Id="rId1" Type="http://schemas.openxmlformats.org/officeDocument/2006/relationships/slide" Target="../slides/slide109.xml"/><Relationship Id="rId2" Type="http://schemas.openxmlformats.org/officeDocument/2006/relationships/notesMaster" Target="../notesMasters/notesMaster1.xml"/>
</Relationships>
</file>

<file path=ppt/notesSlides/_rels/notesSlide110.xml.rels><?xml version="1.0" encoding="UTF-8"?>
<Relationships xmlns="http://schemas.openxmlformats.org/package/2006/relationships"><Relationship Id="rId1" Type="http://schemas.openxmlformats.org/officeDocument/2006/relationships/slide" Target="../slides/slide110.xml"/><Relationship Id="rId2" Type="http://schemas.openxmlformats.org/officeDocument/2006/relationships/notesMaster" Target="../notesMasters/notesMaster1.xml"/>
</Relationships>
</file>

<file path=ppt/notesSlides/_rels/notesSlide111.xml.rels><?xml version="1.0" encoding="UTF-8"?>
<Relationships xmlns="http://schemas.openxmlformats.org/package/2006/relationships"><Relationship Id="rId1" Type="http://schemas.openxmlformats.org/officeDocument/2006/relationships/slide" Target="../slides/slide111.xml"/><Relationship Id="rId2" Type="http://schemas.openxmlformats.org/officeDocument/2006/relationships/notesMaster" Target="../notesMasters/notesMaster1.xml"/>
</Relationships>
</file>

<file path=ppt/notesSlides/_rels/notesSlide112.xml.rels><?xml version="1.0" encoding="UTF-8"?>
<Relationships xmlns="http://schemas.openxmlformats.org/package/2006/relationships"><Relationship Id="rId1" Type="http://schemas.openxmlformats.org/officeDocument/2006/relationships/slide" Target="../slides/slide112.xml"/><Relationship Id="rId2" Type="http://schemas.openxmlformats.org/officeDocument/2006/relationships/notesMaster" Target="../notesMasters/notesMaster1.xml"/>
</Relationships>
</file>

<file path=ppt/notesSlides/_rels/notesSlide113.xml.rels><?xml version="1.0" encoding="UTF-8"?>
<Relationships xmlns="http://schemas.openxmlformats.org/package/2006/relationships"><Relationship Id="rId1" Type="http://schemas.openxmlformats.org/officeDocument/2006/relationships/slide" Target="../slides/slide113.xml"/><Relationship Id="rId2" Type="http://schemas.openxmlformats.org/officeDocument/2006/relationships/notesMaster" Target="../notesMasters/notesMaster1.xml"/>
</Relationships>
</file>

<file path=ppt/notesSlides/_rels/notesSlide114.xml.rels><?xml version="1.0" encoding="UTF-8"?>
<Relationships xmlns="http://schemas.openxmlformats.org/package/2006/relationships"><Relationship Id="rId1" Type="http://schemas.openxmlformats.org/officeDocument/2006/relationships/slide" Target="../slides/slide114.xml"/><Relationship Id="rId2" Type="http://schemas.openxmlformats.org/officeDocument/2006/relationships/notesMaster" Target="../notesMasters/notesMaster1.xml"/>
</Relationships>
</file>

<file path=ppt/notesSlides/_rels/notesSlide115.xml.rels><?xml version="1.0" encoding="UTF-8"?>
<Relationships xmlns="http://schemas.openxmlformats.org/package/2006/relationships"><Relationship Id="rId1" Type="http://schemas.openxmlformats.org/officeDocument/2006/relationships/slide" Target="../slides/slide115.xml"/><Relationship Id="rId2" Type="http://schemas.openxmlformats.org/officeDocument/2006/relationships/notesMaster" Target="../notesMasters/notesMaster1.xml"/>
</Relationships>
</file>

<file path=ppt/notesSlides/_rels/notesSlide136.xml.rels><?xml version="1.0" encoding="UTF-8"?>
<Relationships xmlns="http://schemas.openxmlformats.org/package/2006/relationships"><Relationship Id="rId1" Type="http://schemas.openxmlformats.org/officeDocument/2006/relationships/slide" Target="../slides/slide136.xml"/><Relationship Id="rId2" Type="http://schemas.openxmlformats.org/officeDocument/2006/relationships/notesMaster" Target="../notesMasters/notesMaster1.xml"/>
</Relationships>
</file>

<file path=ppt/notesSlides/_rels/notesSlide158.xml.rels><?xml version="1.0" encoding="UTF-8"?>
<Relationships xmlns="http://schemas.openxmlformats.org/package/2006/relationships"><Relationship Id="rId1" Type="http://schemas.openxmlformats.org/officeDocument/2006/relationships/slide" Target="../slides/slide158.xml"/><Relationship Id="rId2" Type="http://schemas.openxmlformats.org/officeDocument/2006/relationships/notesMaster" Target="../notesMasters/notesMaster1.xml"/>
</Relationships>
</file>

<file path=ppt/notesSlides/_rels/notesSlide159.xml.rels><?xml version="1.0" encoding="UTF-8"?>
<Relationships xmlns="http://schemas.openxmlformats.org/package/2006/relationships"><Relationship Id="rId1" Type="http://schemas.openxmlformats.org/officeDocument/2006/relationships/slide" Target="../slides/slide159.xml"/><Relationship Id="rId2" Type="http://schemas.openxmlformats.org/officeDocument/2006/relationships/notesMaster" Target="../notesMasters/notesMaster1.xml"/>
</Relationships>
</file>

<file path=ppt/notesSlides/_rels/notesSlide160.xml.rels><?xml version="1.0" encoding="UTF-8"?>
<Relationships xmlns="http://schemas.openxmlformats.org/package/2006/relationships"><Relationship Id="rId1" Type="http://schemas.openxmlformats.org/officeDocument/2006/relationships/slide" Target="../slides/slide160.xml"/><Relationship Id="rId2" Type="http://schemas.openxmlformats.org/officeDocument/2006/relationships/notesMaster" Target="../notesMasters/notesMaster1.xml"/>
</Relationships>
</file>

<file path=ppt/notesSlides/_rels/notesSlide161.xml.rels><?xml version="1.0" encoding="UTF-8"?>
<Relationships xmlns="http://schemas.openxmlformats.org/package/2006/relationships"><Relationship Id="rId1" Type="http://schemas.openxmlformats.org/officeDocument/2006/relationships/slide" Target="../slides/slide161.xml"/><Relationship Id="rId2" Type="http://schemas.openxmlformats.org/officeDocument/2006/relationships/notesMaster" Target="../notesMasters/notesMaster1.xml"/>
</Relationships>
</file>

<file path=ppt/notesSlides/_rels/notesSlide162.xml.rels><?xml version="1.0" encoding="UTF-8"?>
<Relationships xmlns="http://schemas.openxmlformats.org/package/2006/relationships"><Relationship Id="rId1" Type="http://schemas.openxmlformats.org/officeDocument/2006/relationships/slide" Target="../slides/slide162.xml"/><Relationship Id="rId2" Type="http://schemas.openxmlformats.org/officeDocument/2006/relationships/notesMaster" Target="../notesMasters/notesMaster1.xml"/>
</Relationships>
</file>

<file path=ppt/notesSlides/_rels/notesSlide163.xml.rels><?xml version="1.0" encoding="UTF-8"?>
<Relationships xmlns="http://schemas.openxmlformats.org/package/2006/relationships"><Relationship Id="rId1" Type="http://schemas.openxmlformats.org/officeDocument/2006/relationships/slide" Target="../slides/slide163.xml"/><Relationship Id="rId2" Type="http://schemas.openxmlformats.org/officeDocument/2006/relationships/notesMaster" Target="../notesMasters/notesMaster1.xml"/>
</Relationships>
</file>

<file path=ppt/notesSlides/_rels/notesSlide164.xml.rels><?xml version="1.0" encoding="UTF-8"?>
<Relationships xmlns="http://schemas.openxmlformats.org/package/2006/relationships"><Relationship Id="rId1" Type="http://schemas.openxmlformats.org/officeDocument/2006/relationships/slide" Target="../slides/slide164.xml"/><Relationship Id="rId2" Type="http://schemas.openxmlformats.org/officeDocument/2006/relationships/notesMaster" Target="../notesMasters/notesMaster1.xml"/>
</Relationships>
</file>

<file path=ppt/notesSlides/_rels/notesSlide165.xml.rels><?xml version="1.0" encoding="UTF-8"?>
<Relationships xmlns="http://schemas.openxmlformats.org/package/2006/relationships"><Relationship Id="rId1" Type="http://schemas.openxmlformats.org/officeDocument/2006/relationships/slide" Target="../slides/slide165.xml"/><Relationship Id="rId2" Type="http://schemas.openxmlformats.org/officeDocument/2006/relationships/notesMaster" Target="../notesMasters/notesMaster1.xml"/>
</Relationships>
</file>

<file path=ppt/notesSlides/_rels/notesSlide167.xml.rels><?xml version="1.0" encoding="UTF-8"?>
<Relationships xmlns="http://schemas.openxmlformats.org/package/2006/relationships"><Relationship Id="rId1" Type="http://schemas.openxmlformats.org/officeDocument/2006/relationships/slide" Target="../slides/slide167.xml"/><Relationship Id="rId2" Type="http://schemas.openxmlformats.org/officeDocument/2006/relationships/notesMaster" Target="../notesMasters/notesMaster1.xml"/>
</Relationships>
</file>

<file path=ppt/notesSlides/_rels/notesSlide168.xml.rels><?xml version="1.0" encoding="UTF-8"?>
<Relationships xmlns="http://schemas.openxmlformats.org/package/2006/relationships"><Relationship Id="rId1" Type="http://schemas.openxmlformats.org/officeDocument/2006/relationships/slide" Target="../slides/slide168.xml"/><Relationship Id="rId2" Type="http://schemas.openxmlformats.org/officeDocument/2006/relationships/notesMaster" Target="../notesMasters/notesMaster1.xml"/>
</Relationships>
</file>

<file path=ppt/notesSlides/_rels/notesSlide169.xml.rels><?xml version="1.0" encoding="UTF-8"?>
<Relationships xmlns="http://schemas.openxmlformats.org/package/2006/relationships"><Relationship Id="rId1" Type="http://schemas.openxmlformats.org/officeDocument/2006/relationships/slide" Target="../slides/slide16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15.xml.rels><?xml version="1.0" encoding="UTF-8"?>
<Relationships xmlns="http://schemas.openxmlformats.org/package/2006/relationships"><Relationship Id="rId1" Type="http://schemas.openxmlformats.org/officeDocument/2006/relationships/slide" Target="../slides/slide215.xml"/><Relationship Id="rId2" Type="http://schemas.openxmlformats.org/officeDocument/2006/relationships/notesMaster" Target="../notesMasters/notesMaster1.xml"/>
</Relationships>
</file>

<file path=ppt/notesSlides/_rels/notesSlide216.xml.rels><?xml version="1.0" encoding="UTF-8"?>
<Relationships xmlns="http://schemas.openxmlformats.org/package/2006/relationships"><Relationship Id="rId1" Type="http://schemas.openxmlformats.org/officeDocument/2006/relationships/slide" Target="../slides/slide216.xml"/><Relationship Id="rId2" Type="http://schemas.openxmlformats.org/officeDocument/2006/relationships/notesMaster" Target="../notesMasters/notesMaster1.xml"/>
</Relationships>
</file>

<file path=ppt/notesSlides/_rels/notesSlide217.xml.rels><?xml version="1.0" encoding="UTF-8"?>
<Relationships xmlns="http://schemas.openxmlformats.org/package/2006/relationships"><Relationship Id="rId1" Type="http://schemas.openxmlformats.org/officeDocument/2006/relationships/slide" Target="../slides/slide217.xml"/><Relationship Id="rId2" Type="http://schemas.openxmlformats.org/officeDocument/2006/relationships/notesMaster" Target="../notesMasters/notesMaster1.xml"/>
</Relationships>
</file>

<file path=ppt/notesSlides/_rels/notesSlide218.xml.rels><?xml version="1.0" encoding="UTF-8"?>
<Relationships xmlns="http://schemas.openxmlformats.org/package/2006/relationships"><Relationship Id="rId1" Type="http://schemas.openxmlformats.org/officeDocument/2006/relationships/slide" Target="../slides/slide218.xml"/><Relationship Id="rId2" Type="http://schemas.openxmlformats.org/officeDocument/2006/relationships/notesMaster" Target="../notesMasters/notesMaster1.xml"/>
</Relationships>
</file>

<file path=ppt/notesSlides/_rels/notesSlide221.xml.rels><?xml version="1.0" encoding="UTF-8"?>
<Relationships xmlns="http://schemas.openxmlformats.org/package/2006/relationships"><Relationship Id="rId1" Type="http://schemas.openxmlformats.org/officeDocument/2006/relationships/slide" Target="../slides/slide221.xml"/><Relationship Id="rId2" Type="http://schemas.openxmlformats.org/officeDocument/2006/relationships/notesMaster" Target="../notesMasters/notesMaster1.xml"/>
</Relationships>
</file>

<file path=ppt/notesSlides/_rels/notesSlide223.xml.rels><?xml version="1.0" encoding="UTF-8"?>
<Relationships xmlns="http://schemas.openxmlformats.org/package/2006/relationships"><Relationship Id="rId1" Type="http://schemas.openxmlformats.org/officeDocument/2006/relationships/slide" Target="../slides/slide223.xml"/><Relationship Id="rId2" Type="http://schemas.openxmlformats.org/officeDocument/2006/relationships/notesMaster" Target="../notesMasters/notesMaster1.xml"/>
</Relationships>
</file>

<file path=ppt/notesSlides/_rels/notesSlide227.xml.rels><?xml version="1.0" encoding="UTF-8"?>
<Relationships xmlns="http://schemas.openxmlformats.org/package/2006/relationships"><Relationship Id="rId1" Type="http://schemas.openxmlformats.org/officeDocument/2006/relationships/slide" Target="../slides/slide227.xml"/><Relationship Id="rId2" Type="http://schemas.openxmlformats.org/officeDocument/2006/relationships/notesMaster" Target="../notesMasters/notesMaster1.xml"/>
</Relationships>
</file>

<file path=ppt/notesSlides/_rels/notesSlide228.xml.rels><?xml version="1.0" encoding="UTF-8"?>
<Relationships xmlns="http://schemas.openxmlformats.org/package/2006/relationships"><Relationship Id="rId1" Type="http://schemas.openxmlformats.org/officeDocument/2006/relationships/slide" Target="../slides/slide228.xml"/><Relationship Id="rId2" Type="http://schemas.openxmlformats.org/officeDocument/2006/relationships/notesMaster" Target="../notesMasters/notesMaster1.xml"/>
</Relationships>
</file>

<file path=ppt/notesSlides/_rels/notesSlide229.xml.rels><?xml version="1.0" encoding="UTF-8"?>
<Relationships xmlns="http://schemas.openxmlformats.org/package/2006/relationships"><Relationship Id="rId1" Type="http://schemas.openxmlformats.org/officeDocument/2006/relationships/slide" Target="../slides/slide229.xml"/><Relationship Id="rId2" Type="http://schemas.openxmlformats.org/officeDocument/2006/relationships/notesMaster" Target="../notesMasters/notesMaster1.xml"/>
</Relationships>
</file>

<file path=ppt/notesSlides/_rels/notesSlide230.xml.rels><?xml version="1.0" encoding="UTF-8"?>
<Relationships xmlns="http://schemas.openxmlformats.org/package/2006/relationships"><Relationship Id="rId1" Type="http://schemas.openxmlformats.org/officeDocument/2006/relationships/slide" Target="../slides/slide230.xml"/><Relationship Id="rId2" Type="http://schemas.openxmlformats.org/officeDocument/2006/relationships/notesMaster" Target="../notesMasters/notesMaster1.xml"/>
</Relationships>
</file>

<file path=ppt/notesSlides/_rels/notesSlide231.xml.rels><?xml version="1.0" encoding="UTF-8"?>
<Relationships xmlns="http://schemas.openxmlformats.org/package/2006/relationships"><Relationship Id="rId1" Type="http://schemas.openxmlformats.org/officeDocument/2006/relationships/slide" Target="../slides/slide231.xml"/><Relationship Id="rId2" Type="http://schemas.openxmlformats.org/officeDocument/2006/relationships/notesMaster" Target="../notesMasters/notesMaster1.xml"/>
</Relationships>
</file>

<file path=ppt/notesSlides/_rels/notesSlide232.xml.rels><?xml version="1.0" encoding="UTF-8"?>
<Relationships xmlns="http://schemas.openxmlformats.org/package/2006/relationships"><Relationship Id="rId1" Type="http://schemas.openxmlformats.org/officeDocument/2006/relationships/slide" Target="../slides/slide232.xml"/><Relationship Id="rId2" Type="http://schemas.openxmlformats.org/officeDocument/2006/relationships/notesMaster" Target="../notesMasters/notesMaster1.xml"/>
</Relationships>
</file>

<file path=ppt/notesSlides/_rels/notesSlide233.xml.rels><?xml version="1.0" encoding="UTF-8"?>
<Relationships xmlns="http://schemas.openxmlformats.org/package/2006/relationships"><Relationship Id="rId1" Type="http://schemas.openxmlformats.org/officeDocument/2006/relationships/slide" Target="../slides/slide233.xml"/><Relationship Id="rId2" Type="http://schemas.openxmlformats.org/officeDocument/2006/relationships/notesMaster" Target="../notesMasters/notesMaster1.xml"/>
</Relationships>
</file>

<file path=ppt/notesSlides/_rels/notesSlide234.xml.rels><?xml version="1.0" encoding="UTF-8"?>
<Relationships xmlns="http://schemas.openxmlformats.org/package/2006/relationships"><Relationship Id="rId1" Type="http://schemas.openxmlformats.org/officeDocument/2006/relationships/slide" Target="../slides/slide234.xml"/><Relationship Id="rId2" Type="http://schemas.openxmlformats.org/officeDocument/2006/relationships/notesMaster" Target="../notesMasters/notesMaster1.xml"/>
</Relationships>
</file>

<file path=ppt/notesSlides/_rels/notesSlide237.xml.rels><?xml version="1.0" encoding="UTF-8"?>
<Relationships xmlns="http://schemas.openxmlformats.org/package/2006/relationships"><Relationship Id="rId1" Type="http://schemas.openxmlformats.org/officeDocument/2006/relationships/slide" Target="../slides/slide237.xml"/><Relationship Id="rId2" Type="http://schemas.openxmlformats.org/officeDocument/2006/relationships/notesMaster" Target="../notesMasters/notesMaster1.xml"/>
</Relationships>
</file>

<file path=ppt/notesSlides/_rels/notesSlide238.xml.rels><?xml version="1.0" encoding="UTF-8"?>
<Relationships xmlns="http://schemas.openxmlformats.org/package/2006/relationships"><Relationship Id="rId1" Type="http://schemas.openxmlformats.org/officeDocument/2006/relationships/slide" Target="../slides/slide238.xml"/><Relationship Id="rId2" Type="http://schemas.openxmlformats.org/officeDocument/2006/relationships/notesMaster" Target="../notesMasters/notesMaster1.xml"/>
</Relationships>
</file>

<file path=ppt/notesSlides/_rels/notesSlide239.xml.rels><?xml version="1.0" encoding="UTF-8"?>
<Relationships xmlns="http://schemas.openxmlformats.org/package/2006/relationships"><Relationship Id="rId1" Type="http://schemas.openxmlformats.org/officeDocument/2006/relationships/slide" Target="../slides/slide239.xml"/><Relationship Id="rId2" Type="http://schemas.openxmlformats.org/officeDocument/2006/relationships/notesMaster" Target="../notesMasters/notesMaster1.xml"/>
</Relationships>
</file>

<file path=ppt/notesSlides/_rels/notesSlide240.xml.rels><?xml version="1.0" encoding="UTF-8"?>
<Relationships xmlns="http://schemas.openxmlformats.org/package/2006/relationships"><Relationship Id="rId1" Type="http://schemas.openxmlformats.org/officeDocument/2006/relationships/slide" Target="../slides/slide240.xml"/><Relationship Id="rId2" Type="http://schemas.openxmlformats.org/officeDocument/2006/relationships/notesMaster" Target="../notesMasters/notesMaster1.xml"/>
</Relationships>
</file>

<file path=ppt/notesSlides/_rels/notesSlide241.xml.rels><?xml version="1.0" encoding="UTF-8"?>
<Relationships xmlns="http://schemas.openxmlformats.org/package/2006/relationships"><Relationship Id="rId1" Type="http://schemas.openxmlformats.org/officeDocument/2006/relationships/slide" Target="../slides/slide241.xml"/><Relationship Id="rId2" Type="http://schemas.openxmlformats.org/officeDocument/2006/relationships/notesMaster" Target="../notesMasters/notesMaster1.xml"/>
</Relationships>
</file>

<file path=ppt/notesSlides/_rels/notesSlide242.xml.rels><?xml version="1.0" encoding="UTF-8"?>
<Relationships xmlns="http://schemas.openxmlformats.org/package/2006/relationships"><Relationship Id="rId1" Type="http://schemas.openxmlformats.org/officeDocument/2006/relationships/slide" Target="../slides/slide242.xml"/><Relationship Id="rId2" Type="http://schemas.openxmlformats.org/officeDocument/2006/relationships/notesMaster" Target="../notesMasters/notesMaster1.xml"/>
</Relationships>
</file>

<file path=ppt/notesSlides/_rels/notesSlide243.xml.rels><?xml version="1.0" encoding="UTF-8"?>
<Relationships xmlns="http://schemas.openxmlformats.org/package/2006/relationships"><Relationship Id="rId1" Type="http://schemas.openxmlformats.org/officeDocument/2006/relationships/slide" Target="../slides/slide243.xml"/><Relationship Id="rId2" Type="http://schemas.openxmlformats.org/officeDocument/2006/relationships/notesMaster" Target="../notesMasters/notesMaster1.xml"/>
</Relationships>
</file>

<file path=ppt/notesSlides/_rels/notesSlide244.xml.rels><?xml version="1.0" encoding="UTF-8"?>
<Relationships xmlns="http://schemas.openxmlformats.org/package/2006/relationships"><Relationship Id="rId1" Type="http://schemas.openxmlformats.org/officeDocument/2006/relationships/slide" Target="../slides/slide244.xml"/><Relationship Id="rId2" Type="http://schemas.openxmlformats.org/officeDocument/2006/relationships/notesMaster" Target="../notesMasters/notesMaster1.xml"/>
</Relationships>
</file>

<file path=ppt/notesSlides/_rels/notesSlide245.xml.rels><?xml version="1.0" encoding="UTF-8"?>
<Relationships xmlns="http://schemas.openxmlformats.org/package/2006/relationships"><Relationship Id="rId1" Type="http://schemas.openxmlformats.org/officeDocument/2006/relationships/slide" Target="../slides/slide245.xml"/><Relationship Id="rId2" Type="http://schemas.openxmlformats.org/officeDocument/2006/relationships/notesMaster" Target="../notesMasters/notesMaster1.xml"/>
</Relationships>
</file>

<file path=ppt/notesSlides/_rels/notesSlide246.xml.rels><?xml version="1.0" encoding="UTF-8"?>
<Relationships xmlns="http://schemas.openxmlformats.org/package/2006/relationships"><Relationship Id="rId1" Type="http://schemas.openxmlformats.org/officeDocument/2006/relationships/slide" Target="../slides/slide246.xml"/><Relationship Id="rId2" Type="http://schemas.openxmlformats.org/officeDocument/2006/relationships/notesMaster" Target="../notesMasters/notesMaster1.xml"/>
</Relationships>
</file>

<file path=ppt/notesSlides/_rels/notesSlide247.xml.rels><?xml version="1.0" encoding="UTF-8"?>
<Relationships xmlns="http://schemas.openxmlformats.org/package/2006/relationships"><Relationship Id="rId1" Type="http://schemas.openxmlformats.org/officeDocument/2006/relationships/slide" Target="../slides/slide247.xml"/><Relationship Id="rId2" Type="http://schemas.openxmlformats.org/officeDocument/2006/relationships/notesMaster" Target="../notesMasters/notesMaster1.xml"/>
</Relationships>
</file>

<file path=ppt/notesSlides/_rels/notesSlide248.xml.rels><?xml version="1.0" encoding="UTF-8"?>
<Relationships xmlns="http://schemas.openxmlformats.org/package/2006/relationships"><Relationship Id="rId1" Type="http://schemas.openxmlformats.org/officeDocument/2006/relationships/slide" Target="../slides/slide248.xml"/><Relationship Id="rId2" Type="http://schemas.openxmlformats.org/officeDocument/2006/relationships/notesMaster" Target="../notesMasters/notesMaster1.xml"/>
</Relationships>
</file>

<file path=ppt/notesSlides/_rels/notesSlide249.xml.rels><?xml version="1.0" encoding="UTF-8"?>
<Relationships xmlns="http://schemas.openxmlformats.org/package/2006/relationships"><Relationship Id="rId1" Type="http://schemas.openxmlformats.org/officeDocument/2006/relationships/slide" Target="../slides/slide249.xml"/><Relationship Id="rId2" Type="http://schemas.openxmlformats.org/officeDocument/2006/relationships/notesMaster" Target="../notesMasters/notesMaster1.xml"/>
</Relationships>
</file>

<file path=ppt/notesSlides/_rels/notesSlide250.xml.rels><?xml version="1.0" encoding="UTF-8"?>
<Relationships xmlns="http://schemas.openxmlformats.org/package/2006/relationships"><Relationship Id="rId1" Type="http://schemas.openxmlformats.org/officeDocument/2006/relationships/slide" Target="../slides/slide250.xml"/><Relationship Id="rId2" Type="http://schemas.openxmlformats.org/officeDocument/2006/relationships/notesMaster" Target="../notesMasters/notesMaster1.xml"/>
</Relationships>
</file>

<file path=ppt/notesSlides/_rels/notesSlide251.xml.rels><?xml version="1.0" encoding="UTF-8"?>
<Relationships xmlns="http://schemas.openxmlformats.org/package/2006/relationships"><Relationship Id="rId1" Type="http://schemas.openxmlformats.org/officeDocument/2006/relationships/slide" Target="../slides/slide251.xml"/><Relationship Id="rId2" Type="http://schemas.openxmlformats.org/officeDocument/2006/relationships/notesMaster" Target="../notesMasters/notesMaster1.xml"/>
</Relationships>
</file>

<file path=ppt/notesSlides/_rels/notesSlide252.xml.rels><?xml version="1.0" encoding="UTF-8"?>
<Relationships xmlns="http://schemas.openxmlformats.org/package/2006/relationships"><Relationship Id="rId1" Type="http://schemas.openxmlformats.org/officeDocument/2006/relationships/slide" Target="../slides/slide252.xml"/><Relationship Id="rId2" Type="http://schemas.openxmlformats.org/officeDocument/2006/relationships/notesMaster" Target="../notesMasters/notesMaster1.xml"/>
</Relationships>
</file>

<file path=ppt/notesSlides/_rels/notesSlide253.xml.rels><?xml version="1.0" encoding="UTF-8"?>
<Relationships xmlns="http://schemas.openxmlformats.org/package/2006/relationships"><Relationship Id="rId1" Type="http://schemas.openxmlformats.org/officeDocument/2006/relationships/slide" Target="../slides/slide253.xml"/><Relationship Id="rId2" Type="http://schemas.openxmlformats.org/officeDocument/2006/relationships/notesMaster" Target="../notesMasters/notesMaster1.xml"/>
</Relationships>
</file>

<file path=ppt/notesSlides/_rels/notesSlide254.xml.rels><?xml version="1.0" encoding="UTF-8"?>
<Relationships xmlns="http://schemas.openxmlformats.org/package/2006/relationships"><Relationship Id="rId1" Type="http://schemas.openxmlformats.org/officeDocument/2006/relationships/slide" Target="../slides/slide254.xml"/><Relationship Id="rId2" Type="http://schemas.openxmlformats.org/officeDocument/2006/relationships/notesMaster" Target="../notesMasters/notesMaster1.xml"/>
</Relationships>
</file>

<file path=ppt/notesSlides/_rels/notesSlide255.xml.rels><?xml version="1.0" encoding="UTF-8"?>
<Relationships xmlns="http://schemas.openxmlformats.org/package/2006/relationships"><Relationship Id="rId1" Type="http://schemas.openxmlformats.org/officeDocument/2006/relationships/slide" Target="../slides/slide255.xml"/><Relationship Id="rId2" Type="http://schemas.openxmlformats.org/officeDocument/2006/relationships/notesMaster" Target="../notesMasters/notesMaster1.xml"/>
</Relationships>
</file>

<file path=ppt/notesSlides/_rels/notesSlide256.xml.rels><?xml version="1.0" encoding="UTF-8"?>
<Relationships xmlns="http://schemas.openxmlformats.org/package/2006/relationships"><Relationship Id="rId1" Type="http://schemas.openxmlformats.org/officeDocument/2006/relationships/slide" Target="../slides/slide256.xml"/><Relationship Id="rId2" Type="http://schemas.openxmlformats.org/officeDocument/2006/relationships/notesMaster" Target="../notesMasters/notesMaster1.xml"/>
</Relationships>
</file>

<file path=ppt/notesSlides/_rels/notesSlide257.xml.rels><?xml version="1.0" encoding="UTF-8"?>
<Relationships xmlns="http://schemas.openxmlformats.org/package/2006/relationships"><Relationship Id="rId1" Type="http://schemas.openxmlformats.org/officeDocument/2006/relationships/slide" Target="../slides/slide257.xml"/><Relationship Id="rId2" Type="http://schemas.openxmlformats.org/officeDocument/2006/relationships/notesMaster" Target="../notesMasters/notesMaster1.xml"/>
</Relationships>
</file>

<file path=ppt/notesSlides/_rels/notesSlide258.xml.rels><?xml version="1.0" encoding="UTF-8"?>
<Relationships xmlns="http://schemas.openxmlformats.org/package/2006/relationships"><Relationship Id="rId1" Type="http://schemas.openxmlformats.org/officeDocument/2006/relationships/slide" Target="../slides/slide258.xml"/><Relationship Id="rId2" Type="http://schemas.openxmlformats.org/officeDocument/2006/relationships/notesMaster" Target="../notesMasters/notesMaster1.xml"/>
</Relationships>
</file>

<file path=ppt/notesSlides/_rels/notesSlide259.xml.rels><?xml version="1.0" encoding="UTF-8"?>
<Relationships xmlns="http://schemas.openxmlformats.org/package/2006/relationships"><Relationship Id="rId1" Type="http://schemas.openxmlformats.org/officeDocument/2006/relationships/slide" Target="../slides/slide259.xml"/><Relationship Id="rId2" Type="http://schemas.openxmlformats.org/officeDocument/2006/relationships/notesMaster" Target="../notesMasters/notesMaster1.xml"/>
</Relationships>
</file>

<file path=ppt/notesSlides/_rels/notesSlide260.xml.rels><?xml version="1.0" encoding="UTF-8"?>
<Relationships xmlns="http://schemas.openxmlformats.org/package/2006/relationships"><Relationship Id="rId1" Type="http://schemas.openxmlformats.org/officeDocument/2006/relationships/slide" Target="../slides/slide260.xml"/><Relationship Id="rId2" Type="http://schemas.openxmlformats.org/officeDocument/2006/relationships/notesMaster" Target="../notesMasters/notesMaster1.xml"/>
</Relationships>
</file>

<file path=ppt/notesSlides/_rels/notesSlide261.xml.rels><?xml version="1.0" encoding="UTF-8"?>
<Relationships xmlns="http://schemas.openxmlformats.org/package/2006/relationships"><Relationship Id="rId1" Type="http://schemas.openxmlformats.org/officeDocument/2006/relationships/slide" Target="../slides/slide261.xml"/><Relationship Id="rId2" Type="http://schemas.openxmlformats.org/officeDocument/2006/relationships/notesMaster" Target="../notesMasters/notesMaster1.xml"/>
</Relationships>
</file>

<file path=ppt/notesSlides/_rels/notesSlide262.xml.rels><?xml version="1.0" encoding="UTF-8"?>
<Relationships xmlns="http://schemas.openxmlformats.org/package/2006/relationships"><Relationship Id="rId1" Type="http://schemas.openxmlformats.org/officeDocument/2006/relationships/slide" Target="../slides/slide262.xml"/><Relationship Id="rId2" Type="http://schemas.openxmlformats.org/officeDocument/2006/relationships/notesMaster" Target="../notesMasters/notesMaster1.xml"/>
</Relationships>
</file>

<file path=ppt/notesSlides/_rels/notesSlide263.xml.rels><?xml version="1.0" encoding="UTF-8"?>
<Relationships xmlns="http://schemas.openxmlformats.org/package/2006/relationships"><Relationship Id="rId1" Type="http://schemas.openxmlformats.org/officeDocument/2006/relationships/slide" Target="../slides/slide263.xml"/><Relationship Id="rId2" Type="http://schemas.openxmlformats.org/officeDocument/2006/relationships/notesMaster" Target="../notesMasters/notesMaster1.xml"/>
</Relationships>
</file>

<file path=ppt/notesSlides/_rels/notesSlide264.xml.rels><?xml version="1.0" encoding="UTF-8"?>
<Relationships xmlns="http://schemas.openxmlformats.org/package/2006/relationships"><Relationship Id="rId1" Type="http://schemas.openxmlformats.org/officeDocument/2006/relationships/slide" Target="../slides/slide264.xml"/><Relationship Id="rId2" Type="http://schemas.openxmlformats.org/officeDocument/2006/relationships/notesMaster" Target="../notesMasters/notesMaster1.xml"/>
</Relationships>
</file>

<file path=ppt/notesSlides/_rels/notesSlide265.xml.rels><?xml version="1.0" encoding="UTF-8"?>
<Relationships xmlns="http://schemas.openxmlformats.org/package/2006/relationships"><Relationship Id="rId1" Type="http://schemas.openxmlformats.org/officeDocument/2006/relationships/slide" Target="../slides/slide265.xml"/><Relationship Id="rId2" Type="http://schemas.openxmlformats.org/officeDocument/2006/relationships/notesMaster" Target="../notesMasters/notesMaster1.xml"/>
</Relationships>
</file>

<file path=ppt/notesSlides/_rels/notesSlide266.xml.rels><?xml version="1.0" encoding="UTF-8"?>
<Relationships xmlns="http://schemas.openxmlformats.org/package/2006/relationships"><Relationship Id="rId1" Type="http://schemas.openxmlformats.org/officeDocument/2006/relationships/slide" Target="../slides/slide266.xml"/><Relationship Id="rId2" Type="http://schemas.openxmlformats.org/officeDocument/2006/relationships/notesMaster" Target="../notesMasters/notesMaster1.xml"/>
</Relationships>
</file>

<file path=ppt/notesSlides/_rels/notesSlide267.xml.rels><?xml version="1.0" encoding="UTF-8"?>
<Relationships xmlns="http://schemas.openxmlformats.org/package/2006/relationships"><Relationship Id="rId1" Type="http://schemas.openxmlformats.org/officeDocument/2006/relationships/slide" Target="../slides/slide267.xml"/><Relationship Id="rId2" Type="http://schemas.openxmlformats.org/officeDocument/2006/relationships/notesMaster" Target="../notesMasters/notesMaster1.xml"/>
</Relationships>
</file>

<file path=ppt/notesSlides/_rels/notesSlide268.xml.rels><?xml version="1.0" encoding="UTF-8"?>
<Relationships xmlns="http://schemas.openxmlformats.org/package/2006/relationships"><Relationship Id="rId1" Type="http://schemas.openxmlformats.org/officeDocument/2006/relationships/slide" Target="../slides/slide268.xml"/><Relationship Id="rId2" Type="http://schemas.openxmlformats.org/officeDocument/2006/relationships/notesMaster" Target="../notesMasters/notesMaster1.xml"/>
</Relationships>
</file>

<file path=ppt/notesSlides/_rels/notesSlide269.xml.rels><?xml version="1.0" encoding="UTF-8"?>
<Relationships xmlns="http://schemas.openxmlformats.org/package/2006/relationships"><Relationship Id="rId1" Type="http://schemas.openxmlformats.org/officeDocument/2006/relationships/slide" Target="../slides/slide269.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70.xml.rels><?xml version="1.0" encoding="UTF-8"?>
<Relationships xmlns="http://schemas.openxmlformats.org/package/2006/relationships"><Relationship Id="rId1" Type="http://schemas.openxmlformats.org/officeDocument/2006/relationships/slide" Target="../slides/slide270.xml"/><Relationship Id="rId2" Type="http://schemas.openxmlformats.org/officeDocument/2006/relationships/notesMaster" Target="../notesMasters/notesMaster1.xml"/>
</Relationships>
</file>

<file path=ppt/notesSlides/_rels/notesSlide271.xml.rels><?xml version="1.0" encoding="UTF-8"?>
<Relationships xmlns="http://schemas.openxmlformats.org/package/2006/relationships"><Relationship Id="rId1" Type="http://schemas.openxmlformats.org/officeDocument/2006/relationships/slide" Target="../slides/slide271.xml"/><Relationship Id="rId2" Type="http://schemas.openxmlformats.org/officeDocument/2006/relationships/notesMaster" Target="../notesMasters/notesMaster1.xml"/>
</Relationships>
</file>

<file path=ppt/notesSlides/_rels/notesSlide272.xml.rels><?xml version="1.0" encoding="UTF-8"?>
<Relationships xmlns="http://schemas.openxmlformats.org/package/2006/relationships"><Relationship Id="rId1" Type="http://schemas.openxmlformats.org/officeDocument/2006/relationships/slide" Target="../slides/slide272.xml"/><Relationship Id="rId2" Type="http://schemas.openxmlformats.org/officeDocument/2006/relationships/notesMaster" Target="../notesMasters/notesMaster1.xml"/>
</Relationships>
</file>

<file path=ppt/notesSlides/_rels/notesSlide273.xml.rels><?xml version="1.0" encoding="UTF-8"?>
<Relationships xmlns="http://schemas.openxmlformats.org/package/2006/relationships"><Relationship Id="rId1" Type="http://schemas.openxmlformats.org/officeDocument/2006/relationships/slide" Target="../slides/slide273.xml"/><Relationship Id="rId2" Type="http://schemas.openxmlformats.org/officeDocument/2006/relationships/notesMaster" Target="../notesMasters/notesMaster1.xml"/>
</Relationships>
</file>

<file path=ppt/notesSlides/_rels/notesSlide274.xml.rels><?xml version="1.0" encoding="UTF-8"?>
<Relationships xmlns="http://schemas.openxmlformats.org/package/2006/relationships"><Relationship Id="rId1" Type="http://schemas.openxmlformats.org/officeDocument/2006/relationships/slide" Target="../slides/slide274.xml"/><Relationship Id="rId2" Type="http://schemas.openxmlformats.org/officeDocument/2006/relationships/notesMaster" Target="../notesMasters/notesMaster1.xml"/>
</Relationships>
</file>

<file path=ppt/notesSlides/_rels/notesSlide275.xml.rels><?xml version="1.0" encoding="UTF-8"?>
<Relationships xmlns="http://schemas.openxmlformats.org/package/2006/relationships"><Relationship Id="rId1" Type="http://schemas.openxmlformats.org/officeDocument/2006/relationships/slide" Target="../slides/slide275.xml"/><Relationship Id="rId2" Type="http://schemas.openxmlformats.org/officeDocument/2006/relationships/notesMaster" Target="../notesMasters/notesMaster1.xml"/>
</Relationships>
</file>

<file path=ppt/notesSlides/_rels/notesSlide276.xml.rels><?xml version="1.0" encoding="UTF-8"?>
<Relationships xmlns="http://schemas.openxmlformats.org/package/2006/relationships"><Relationship Id="rId1" Type="http://schemas.openxmlformats.org/officeDocument/2006/relationships/slide" Target="../slides/slide276.xml"/><Relationship Id="rId2" Type="http://schemas.openxmlformats.org/officeDocument/2006/relationships/notesMaster" Target="../notesMasters/notesMaster1.xml"/>
</Relationships>
</file>

<file path=ppt/notesSlides/_rels/notesSlide277.xml.rels><?xml version="1.0" encoding="UTF-8"?>
<Relationships xmlns="http://schemas.openxmlformats.org/package/2006/relationships"><Relationship Id="rId1" Type="http://schemas.openxmlformats.org/officeDocument/2006/relationships/slide" Target="../slides/slide277.xml"/><Relationship Id="rId2" Type="http://schemas.openxmlformats.org/officeDocument/2006/relationships/notesMaster" Target="../notesMasters/notesMaster1.xml"/>
</Relationships>
</file>

<file path=ppt/notesSlides/_rels/notesSlide278.xml.rels><?xml version="1.0" encoding="UTF-8"?>
<Relationships xmlns="http://schemas.openxmlformats.org/package/2006/relationships"><Relationship Id="rId1" Type="http://schemas.openxmlformats.org/officeDocument/2006/relationships/slide" Target="../slides/slide278.xml"/><Relationship Id="rId2" Type="http://schemas.openxmlformats.org/officeDocument/2006/relationships/notesMaster" Target="../notesMasters/notesMaster1.xml"/>
</Relationships>
</file>

<file path=ppt/notesSlides/_rels/notesSlide279.xml.rels><?xml version="1.0" encoding="UTF-8"?>
<Relationships xmlns="http://schemas.openxmlformats.org/package/2006/relationships"><Relationship Id="rId1" Type="http://schemas.openxmlformats.org/officeDocument/2006/relationships/slide" Target="../slides/slide279.xml"/><Relationship Id="rId2" Type="http://schemas.openxmlformats.org/officeDocument/2006/relationships/notesMaster" Target="../notesMasters/notesMaster1.xml"/>
</Relationships>
</file>

<file path=ppt/notesSlides/_rels/notesSlide280.xml.rels><?xml version="1.0" encoding="UTF-8"?>
<Relationships xmlns="http://schemas.openxmlformats.org/package/2006/relationships"><Relationship Id="rId1" Type="http://schemas.openxmlformats.org/officeDocument/2006/relationships/slide" Target="../slides/slide280.xml"/><Relationship Id="rId2" Type="http://schemas.openxmlformats.org/officeDocument/2006/relationships/notesMaster" Target="../notesMasters/notesMaster1.xml"/>
</Relationships>
</file>

<file path=ppt/notesSlides/_rels/notesSlide281.xml.rels><?xml version="1.0" encoding="UTF-8"?>
<Relationships xmlns="http://schemas.openxmlformats.org/package/2006/relationships"><Relationship Id="rId1" Type="http://schemas.openxmlformats.org/officeDocument/2006/relationships/slide" Target="../slides/slide281.xml"/><Relationship Id="rId2" Type="http://schemas.openxmlformats.org/officeDocument/2006/relationships/notesMaster" Target="../notesMasters/notesMaster1.xml"/>
</Relationships>
</file>

<file path=ppt/notesSlides/_rels/notesSlide282.xml.rels><?xml version="1.0" encoding="UTF-8"?>
<Relationships xmlns="http://schemas.openxmlformats.org/package/2006/relationships"><Relationship Id="rId1" Type="http://schemas.openxmlformats.org/officeDocument/2006/relationships/slide" Target="../slides/slide282.xml"/><Relationship Id="rId2" Type="http://schemas.openxmlformats.org/officeDocument/2006/relationships/notesMaster" Target="../notesMasters/notesMaster1.xml"/>
</Relationships>
</file>

<file path=ppt/notesSlides/_rels/notesSlide283.xml.rels><?xml version="1.0" encoding="UTF-8"?>
<Relationships xmlns="http://schemas.openxmlformats.org/package/2006/relationships"><Relationship Id="rId1" Type="http://schemas.openxmlformats.org/officeDocument/2006/relationships/slide" Target="../slides/slide283.xml"/><Relationship Id="rId2" Type="http://schemas.openxmlformats.org/officeDocument/2006/relationships/notesMaster" Target="../notesMasters/notesMaster1.xml"/>
</Relationships>
</file>

<file path=ppt/notesSlides/_rels/notesSlide284.xml.rels><?xml version="1.0" encoding="UTF-8"?>
<Relationships xmlns="http://schemas.openxmlformats.org/package/2006/relationships"><Relationship Id="rId1" Type="http://schemas.openxmlformats.org/officeDocument/2006/relationships/slide" Target="../slides/slide284.xml"/><Relationship Id="rId2" Type="http://schemas.openxmlformats.org/officeDocument/2006/relationships/notesMaster" Target="../notesMasters/notesMaster1.xml"/>
</Relationships>
</file>

<file path=ppt/notesSlides/_rels/notesSlide285.xml.rels><?xml version="1.0" encoding="UTF-8"?>
<Relationships xmlns="http://schemas.openxmlformats.org/package/2006/relationships"><Relationship Id="rId1" Type="http://schemas.openxmlformats.org/officeDocument/2006/relationships/slide" Target="../slides/slide285.xml"/><Relationship Id="rId2" Type="http://schemas.openxmlformats.org/officeDocument/2006/relationships/notesMaster" Target="../notesMasters/notesMaster1.xml"/>
</Relationships>
</file>

<file path=ppt/notesSlides/_rels/notesSlide286.xml.rels><?xml version="1.0" encoding="UTF-8"?>
<Relationships xmlns="http://schemas.openxmlformats.org/package/2006/relationships"><Relationship Id="rId1" Type="http://schemas.openxmlformats.org/officeDocument/2006/relationships/slide" Target="../slides/slide286.xml"/><Relationship Id="rId2" Type="http://schemas.openxmlformats.org/officeDocument/2006/relationships/notesMaster" Target="../notesMasters/notesMaster1.xml"/>
</Relationships>
</file>

<file path=ppt/notesSlides/_rels/notesSlide287.xml.rels><?xml version="1.0" encoding="UTF-8"?>
<Relationships xmlns="http://schemas.openxmlformats.org/package/2006/relationships"><Relationship Id="rId1" Type="http://schemas.openxmlformats.org/officeDocument/2006/relationships/slide" Target="../slides/slide287.xml"/><Relationship Id="rId2" Type="http://schemas.openxmlformats.org/officeDocument/2006/relationships/notesMaster" Target="../notesMasters/notesMaster1.xml"/>
</Relationships>
</file>

<file path=ppt/notesSlides/_rels/notesSlide288.xml.rels><?xml version="1.0" encoding="UTF-8"?>
<Relationships xmlns="http://schemas.openxmlformats.org/package/2006/relationships"><Relationship Id="rId1" Type="http://schemas.openxmlformats.org/officeDocument/2006/relationships/slide" Target="../slides/slide288.xml"/><Relationship Id="rId2" Type="http://schemas.openxmlformats.org/officeDocument/2006/relationships/notesMaster" Target="../notesMasters/notesMaster1.xml"/>
</Relationships>
</file>

<file path=ppt/notesSlides/_rels/notesSlide289.xml.rels><?xml version="1.0" encoding="UTF-8"?>
<Relationships xmlns="http://schemas.openxmlformats.org/package/2006/relationships"><Relationship Id="rId1" Type="http://schemas.openxmlformats.org/officeDocument/2006/relationships/slide" Target="../slides/slide289.xml"/><Relationship Id="rId2" Type="http://schemas.openxmlformats.org/officeDocument/2006/relationships/notesMaster" Target="../notesMasters/notesMaster1.xml"/>
</Relationships>
</file>

<file path=ppt/notesSlides/_rels/notesSlide290.xml.rels><?xml version="1.0" encoding="UTF-8"?>
<Relationships xmlns="http://schemas.openxmlformats.org/package/2006/relationships"><Relationship Id="rId1" Type="http://schemas.openxmlformats.org/officeDocument/2006/relationships/slide" Target="../slides/slide290.xml"/><Relationship Id="rId2" Type="http://schemas.openxmlformats.org/officeDocument/2006/relationships/notesMaster" Target="../notesMasters/notesMaster1.xml"/>
</Relationships>
</file>

<file path=ppt/notesSlides/_rels/notesSlide291.xml.rels><?xml version="1.0" encoding="UTF-8"?>
<Relationships xmlns="http://schemas.openxmlformats.org/package/2006/relationships"><Relationship Id="rId1" Type="http://schemas.openxmlformats.org/officeDocument/2006/relationships/slide" Target="../slides/slide291.xml"/><Relationship Id="rId2" Type="http://schemas.openxmlformats.org/officeDocument/2006/relationships/notesMaster" Target="../notesMasters/notesMaster1.xml"/>
</Relationships>
</file>

<file path=ppt/notesSlides/_rels/notesSlide292.xml.rels><?xml version="1.0" encoding="UTF-8"?>
<Relationships xmlns="http://schemas.openxmlformats.org/package/2006/relationships"><Relationship Id="rId1" Type="http://schemas.openxmlformats.org/officeDocument/2006/relationships/slide" Target="../slides/slide292.xml"/><Relationship Id="rId2" Type="http://schemas.openxmlformats.org/officeDocument/2006/relationships/notesMaster" Target="../notesMasters/notesMaster1.xml"/>
</Relationships>
</file>

<file path=ppt/notesSlides/_rels/notesSlide293.xml.rels><?xml version="1.0" encoding="UTF-8"?>
<Relationships xmlns="http://schemas.openxmlformats.org/package/2006/relationships"><Relationship Id="rId1" Type="http://schemas.openxmlformats.org/officeDocument/2006/relationships/slide" Target="../slides/slide293.xml"/><Relationship Id="rId2" Type="http://schemas.openxmlformats.org/officeDocument/2006/relationships/notesMaster" Target="../notesMasters/notesMaster1.xml"/>
</Relationships>
</file>

<file path=ppt/notesSlides/_rels/notesSlide294.xml.rels><?xml version="1.0" encoding="UTF-8"?>
<Relationships xmlns="http://schemas.openxmlformats.org/package/2006/relationships"><Relationship Id="rId1" Type="http://schemas.openxmlformats.org/officeDocument/2006/relationships/slide" Target="../slides/slide294.xml"/><Relationship Id="rId2" Type="http://schemas.openxmlformats.org/officeDocument/2006/relationships/notesMaster" Target="../notesMasters/notesMaster1.xml"/>
</Relationships>
</file>

<file path=ppt/notesSlides/_rels/notesSlide295.xml.rels><?xml version="1.0" encoding="UTF-8"?>
<Relationships xmlns="http://schemas.openxmlformats.org/package/2006/relationships"><Relationship Id="rId1" Type="http://schemas.openxmlformats.org/officeDocument/2006/relationships/slide" Target="../slides/slide295.xml"/><Relationship Id="rId2" Type="http://schemas.openxmlformats.org/officeDocument/2006/relationships/notesMaster" Target="../notesMasters/notesMaster1.xml"/>
</Relationships>
</file>

<file path=ppt/notesSlides/_rels/notesSlide296.xml.rels><?xml version="1.0" encoding="UTF-8"?>
<Relationships xmlns="http://schemas.openxmlformats.org/package/2006/relationships"><Relationship Id="rId1" Type="http://schemas.openxmlformats.org/officeDocument/2006/relationships/slide" Target="../slides/slide296.xml"/><Relationship Id="rId2" Type="http://schemas.openxmlformats.org/officeDocument/2006/relationships/notesMaster" Target="../notesMasters/notesMaster1.xml"/>
</Relationships>
</file>

<file path=ppt/notesSlides/_rels/notesSlide297.xml.rels><?xml version="1.0" encoding="UTF-8"?>
<Relationships xmlns="http://schemas.openxmlformats.org/package/2006/relationships"><Relationship Id="rId1" Type="http://schemas.openxmlformats.org/officeDocument/2006/relationships/slide" Target="../slides/slide297.xml"/><Relationship Id="rId2" Type="http://schemas.openxmlformats.org/officeDocument/2006/relationships/notesMaster" Target="../notesMasters/notesMaster1.xml"/>
</Relationships>
</file>

<file path=ppt/notesSlides/_rels/notesSlide298.xml.rels><?xml version="1.0" encoding="UTF-8"?>
<Relationships xmlns="http://schemas.openxmlformats.org/package/2006/relationships"><Relationship Id="rId1" Type="http://schemas.openxmlformats.org/officeDocument/2006/relationships/slide" Target="../slides/slide298.xml"/><Relationship Id="rId2" Type="http://schemas.openxmlformats.org/officeDocument/2006/relationships/notesMaster" Target="../notesMasters/notesMaster1.xml"/>
</Relationships>
</file>

<file path=ppt/notesSlides/_rels/notesSlide299.xml.rels><?xml version="1.0" encoding="UTF-8"?>
<Relationships xmlns="http://schemas.openxmlformats.org/package/2006/relationships"><Relationship Id="rId1" Type="http://schemas.openxmlformats.org/officeDocument/2006/relationships/slide" Target="../slides/slide29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300.xml.rels><?xml version="1.0" encoding="UTF-8"?>
<Relationships xmlns="http://schemas.openxmlformats.org/package/2006/relationships"><Relationship Id="rId1" Type="http://schemas.openxmlformats.org/officeDocument/2006/relationships/slide" Target="../slides/slide300.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5.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1.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
</Relationships>
</file>

<file path=ppt/notesSlides/_rels/notesSlide52.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56.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58.xml.rels><?xml version="1.0" encoding="UTF-8"?>
<Relationships xmlns="http://schemas.openxmlformats.org/package/2006/relationships"><Relationship Id="rId1" Type="http://schemas.openxmlformats.org/officeDocument/2006/relationships/slide" Target="../slides/slide58.xml"/><Relationship Id="rId2" Type="http://schemas.openxmlformats.org/officeDocument/2006/relationships/notesMaster" Target="../notesMasters/notesMaster1.xml"/>
</Relationships>
</file>

<file path=ppt/notesSlides/_rels/notesSlide59.xml.rels><?xml version="1.0" encoding="UTF-8"?>
<Relationships xmlns="http://schemas.openxmlformats.org/package/2006/relationships"><Relationship Id="rId1" Type="http://schemas.openxmlformats.org/officeDocument/2006/relationships/slide" Target="../slides/slide59.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67.xml.rels><?xml version="1.0" encoding="UTF-8"?>
<Relationships xmlns="http://schemas.openxmlformats.org/package/2006/relationships"><Relationship Id="rId1" Type="http://schemas.openxmlformats.org/officeDocument/2006/relationships/slide" Target="../slides/slide67.xml"/><Relationship Id="rId2" Type="http://schemas.openxmlformats.org/officeDocument/2006/relationships/notesMaster" Target="../notesMasters/notesMaster1.xml"/>
</Relationships>
</file>

<file path=ppt/notesSlides/_rels/notesSlide69.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71.xml.rels><?xml version="1.0" encoding="UTF-8"?>
<Relationships xmlns="http://schemas.openxmlformats.org/package/2006/relationships"><Relationship Id="rId1" Type="http://schemas.openxmlformats.org/officeDocument/2006/relationships/slide" Target="../slides/slide71.xml"/><Relationship Id="rId2" Type="http://schemas.openxmlformats.org/officeDocument/2006/relationships/notesMaster" Target="../notesMasters/notesMaster1.xml"/>
</Relationships>
</file>

<file path=ppt/notesSlides/_rels/notesSlide72.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
</Relationships>
</file>

<file path=ppt/notesSlides/_rels/notesSlide73.xml.rels><?xml version="1.0" encoding="UTF-8"?>
<Relationships xmlns="http://schemas.openxmlformats.org/package/2006/relationships"><Relationship Id="rId1" Type="http://schemas.openxmlformats.org/officeDocument/2006/relationships/slide" Target="../slides/slide73.xml"/><Relationship Id="rId2" Type="http://schemas.openxmlformats.org/officeDocument/2006/relationships/notesMaster" Target="../notesMasters/notesMaster1.xml"/>
</Relationships>
</file>

<file path=ppt/notesSlides/_rels/notesSlide74.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
</Relationships>
</file>

<file path=ppt/notesSlides/_rels/notesSlide76.xml.rels><?xml version="1.0" encoding="UTF-8"?>
<Relationships xmlns="http://schemas.openxmlformats.org/package/2006/relationships"><Relationship Id="rId1" Type="http://schemas.openxmlformats.org/officeDocument/2006/relationships/slide" Target="../slides/slide76.xml"/><Relationship Id="rId2" Type="http://schemas.openxmlformats.org/officeDocument/2006/relationships/notesMaster" Target="../notesMasters/notesMaster1.xml"/>
</Relationships>
</file>

<file path=ppt/notesSlides/_rels/notesSlide77.xml.rels><?xml version="1.0" encoding="UTF-8"?>
<Relationships xmlns="http://schemas.openxmlformats.org/package/2006/relationships"><Relationship Id="rId1" Type="http://schemas.openxmlformats.org/officeDocument/2006/relationships/slide" Target="../slides/slide77.xml"/><Relationship Id="rId2" Type="http://schemas.openxmlformats.org/officeDocument/2006/relationships/notesMaster" Target="../notesMasters/notesMaster1.xml"/>
</Relationships>
</file>

<file path=ppt/notesSlides/_rels/notesSlide80.xml.rels><?xml version="1.0" encoding="UTF-8"?>
<Relationships xmlns="http://schemas.openxmlformats.org/package/2006/relationships"><Relationship Id="rId1" Type="http://schemas.openxmlformats.org/officeDocument/2006/relationships/slide" Target="../slides/slide80.xml"/><Relationship Id="rId2" Type="http://schemas.openxmlformats.org/officeDocument/2006/relationships/notesMaster" Target="../notesMasters/notesMaster1.xml"/>
</Relationships>
</file>

<file path=ppt/notesSlides/_rels/notesSlide84.xml.rels><?xml version="1.0" encoding="UTF-8"?>
<Relationships xmlns="http://schemas.openxmlformats.org/package/2006/relationships"><Relationship Id="rId1" Type="http://schemas.openxmlformats.org/officeDocument/2006/relationships/slide" Target="../slides/slide84.xml"/><Relationship Id="rId2" Type="http://schemas.openxmlformats.org/officeDocument/2006/relationships/notesMaster" Target="../notesMasters/notesMaster1.xml"/>
</Relationships>
</file>

<file path=ppt/notesSlides/_rels/notesSlide85.xml.rels><?xml version="1.0" encoding="UTF-8"?>
<Relationships xmlns="http://schemas.openxmlformats.org/package/2006/relationships"><Relationship Id="rId1" Type="http://schemas.openxmlformats.org/officeDocument/2006/relationships/slide" Target="../slides/slide85.xml"/><Relationship Id="rId2" Type="http://schemas.openxmlformats.org/officeDocument/2006/relationships/notesMaster" Target="../notesMasters/notesMaster1.xml"/>
</Relationships>
</file>

<file path=ppt/notesSlides/_rels/notesSlide86.xml.rels><?xml version="1.0" encoding="UTF-8"?>
<Relationships xmlns="http://schemas.openxmlformats.org/package/2006/relationships"><Relationship Id="rId1" Type="http://schemas.openxmlformats.org/officeDocument/2006/relationships/slide" Target="../slides/slide86.xml"/><Relationship Id="rId2" Type="http://schemas.openxmlformats.org/officeDocument/2006/relationships/notesMaster" Target="../notesMasters/notesMaster1.xml"/>
</Relationships>
</file>

<file path=ppt/notesSlides/_rels/notesSlide87.xml.rels><?xml version="1.0" encoding="UTF-8"?>
<Relationships xmlns="http://schemas.openxmlformats.org/package/2006/relationships"><Relationship Id="rId1" Type="http://schemas.openxmlformats.org/officeDocument/2006/relationships/slide" Target="../slides/slide87.xml"/><Relationship Id="rId2" Type="http://schemas.openxmlformats.org/officeDocument/2006/relationships/notesMaster" Target="../notesMasters/notesMaster1.xml"/>
</Relationships>
</file>

<file path=ppt/notesSlides/_rels/notesSlide88.xml.rels><?xml version="1.0" encoding="UTF-8"?>
<Relationships xmlns="http://schemas.openxmlformats.org/package/2006/relationships"><Relationship Id="rId1" Type="http://schemas.openxmlformats.org/officeDocument/2006/relationships/slide" Target="../slides/slide88.xml"/><Relationship Id="rId2" Type="http://schemas.openxmlformats.org/officeDocument/2006/relationships/notesMaster" Target="../notesMasters/notesMaster1.xml"/>
</Relationships>
</file>

<file path=ppt/notesSlides/_rels/notesSlide89.xml.rels><?xml version="1.0" encoding="UTF-8"?>
<Relationships xmlns="http://schemas.openxmlformats.org/package/2006/relationships"><Relationship Id="rId1" Type="http://schemas.openxmlformats.org/officeDocument/2006/relationships/slide" Target="../slides/slide89.xml"/><Relationship Id="rId2" Type="http://schemas.openxmlformats.org/officeDocument/2006/relationships/notesMaster" Target="../notesMasters/notesMaster1.xml"/>
</Relationships>
</file>

<file path=ppt/notesSlides/_rels/notesSlide90.xml.rels><?xml version="1.0" encoding="UTF-8"?>
<Relationships xmlns="http://schemas.openxmlformats.org/package/2006/relationships"><Relationship Id="rId1" Type="http://schemas.openxmlformats.org/officeDocument/2006/relationships/slide" Target="../slides/slide90.xml"/><Relationship Id="rId2" Type="http://schemas.openxmlformats.org/officeDocument/2006/relationships/notesMaster" Target="../notesMasters/notesMaster1.xml"/>
</Relationships>
</file>

<file path=ppt/notesSlides/_rels/notesSlide91.xml.rels><?xml version="1.0" encoding="UTF-8"?>
<Relationships xmlns="http://schemas.openxmlformats.org/package/2006/relationships"><Relationship Id="rId1" Type="http://schemas.openxmlformats.org/officeDocument/2006/relationships/slide" Target="../slides/slide91.xml"/><Relationship Id="rId2" Type="http://schemas.openxmlformats.org/officeDocument/2006/relationships/notesMaster" Target="../notesMasters/notesMaster1.xml"/>
</Relationships>
</file>

<file path=ppt/notesSlides/_rels/notesSlide92.xml.rels><?xml version="1.0" encoding="UTF-8"?>
<Relationships xmlns="http://schemas.openxmlformats.org/package/2006/relationships"><Relationship Id="rId1" Type="http://schemas.openxmlformats.org/officeDocument/2006/relationships/slide" Target="../slides/slide92.xml"/><Relationship Id="rId2" Type="http://schemas.openxmlformats.org/officeDocument/2006/relationships/notesMaster" Target="../notesMasters/notesMaster1.xml"/>
</Relationships>
</file>

<file path=ppt/notesSlides/_rels/notesSlide93.xml.rels><?xml version="1.0" encoding="UTF-8"?>
<Relationships xmlns="http://schemas.openxmlformats.org/package/2006/relationships"><Relationship Id="rId1" Type="http://schemas.openxmlformats.org/officeDocument/2006/relationships/slide" Target="../slides/slide93.xml"/><Relationship Id="rId2" Type="http://schemas.openxmlformats.org/officeDocument/2006/relationships/notesMaster" Target="../notesMasters/notesMaster1.xml"/>
</Relationships>
</file>

<file path=ppt/notesSlides/_rels/notesSlide94.xml.rels><?xml version="1.0" encoding="UTF-8"?>
<Relationships xmlns="http://schemas.openxmlformats.org/package/2006/relationships"><Relationship Id="rId1" Type="http://schemas.openxmlformats.org/officeDocument/2006/relationships/slide" Target="../slides/slide94.xml"/><Relationship Id="rId2" Type="http://schemas.openxmlformats.org/officeDocument/2006/relationships/notesMaster" Target="../notesMasters/notesMaster1.xml"/>
</Relationships>
</file>

<file path=ppt/notesSlides/_rels/notesSlide95.xml.rels><?xml version="1.0" encoding="UTF-8"?>
<Relationships xmlns="http://schemas.openxmlformats.org/package/2006/relationships"><Relationship Id="rId1" Type="http://schemas.openxmlformats.org/officeDocument/2006/relationships/slide" Target="../slides/slide95.xml"/><Relationship Id="rId2" Type="http://schemas.openxmlformats.org/officeDocument/2006/relationships/notesMaster" Target="../notesMasters/notesMaster1.xml"/>
</Relationships>
</file>

<file path=ppt/notesSlides/_rels/notesSlide96.xml.rels><?xml version="1.0" encoding="UTF-8"?>
<Relationships xmlns="http://schemas.openxmlformats.org/package/2006/relationships"><Relationship Id="rId1" Type="http://schemas.openxmlformats.org/officeDocument/2006/relationships/slide" Target="../slides/slide96.xml"/><Relationship Id="rId2" Type="http://schemas.openxmlformats.org/officeDocument/2006/relationships/notesMaster" Target="../notesMasters/notesMaster1.xml"/>
</Relationships>
</file>

<file path=ppt/notesSlides/_rels/notesSlide97.xml.rels><?xml version="1.0" encoding="UTF-8"?>
<Relationships xmlns="http://schemas.openxmlformats.org/package/2006/relationships"><Relationship Id="rId1" Type="http://schemas.openxmlformats.org/officeDocument/2006/relationships/slide" Target="../slides/slide97.xml"/><Relationship Id="rId2" Type="http://schemas.openxmlformats.org/officeDocument/2006/relationships/notesMaster" Target="../notesMasters/notesMaster1.xml"/>
</Relationships>
</file>

<file path=ppt/notesSlides/_rels/notesSlide98.xml.rels><?xml version="1.0" encoding="UTF-8"?>
<Relationships xmlns="http://schemas.openxmlformats.org/package/2006/relationships"><Relationship Id="rId1" Type="http://schemas.openxmlformats.org/officeDocument/2006/relationships/slide" Target="../slides/slide98.xml"/><Relationship Id="rId2" Type="http://schemas.openxmlformats.org/officeDocument/2006/relationships/notesMaster" Target="../notesMasters/notesMaster1.xml"/>
</Relationships>
</file>

<file path=ppt/notesSlides/_rels/notesSlide99.xml.rels><?xml version="1.0" encoding="UTF-8"?>
<Relationships xmlns="http://schemas.openxmlformats.org/package/2006/relationships"><Relationship Id="rId1" Type="http://schemas.openxmlformats.org/officeDocument/2006/relationships/slide" Target="../slides/slide9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0" name="PlaceHolder 1"/>
          <p:cNvSpPr>
            <a:spLocks noGrp="1"/>
          </p:cNvSpPr>
          <p:nvPr>
            <p:ph type="sldImg"/>
          </p:nvPr>
        </p:nvSpPr>
        <p:spPr>
          <a:xfrm>
            <a:off x="1371600" y="1143000"/>
            <a:ext cx="4114440" cy="3085920"/>
          </a:xfrm>
          <a:prstGeom prst="rect">
            <a:avLst/>
          </a:prstGeom>
          <a:ln w="0">
            <a:noFill/>
          </a:ln>
        </p:spPr>
      </p:sp>
      <p:sp>
        <p:nvSpPr>
          <p:cNvPr id="110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102" name="PlaceHolder 3"/>
          <p:cNvSpPr>
            <a:spLocks noGrp="1"/>
          </p:cNvSpPr>
          <p:nvPr>
            <p:ph type="ftr" idx="123"/>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03" name="PlaceHolder 4"/>
          <p:cNvSpPr>
            <a:spLocks noGrp="1"/>
          </p:cNvSpPr>
          <p:nvPr>
            <p:ph type="sldNum" idx="12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00BF8BB5-836C-4FB5-8E88-2E025464863C}"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Tree>
  </p:cSld>
</p:notes>
</file>

<file path=ppt/notesSlides/notesSlide10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7" name="PlaceHolder 1"/>
          <p:cNvSpPr>
            <a:spLocks noGrp="1"/>
          </p:cNvSpPr>
          <p:nvPr>
            <p:ph type="sldImg"/>
          </p:nvPr>
        </p:nvSpPr>
        <p:spPr>
          <a:xfrm>
            <a:off x="1371600" y="1143000"/>
            <a:ext cx="4114440" cy="3085920"/>
          </a:xfrm>
          <a:prstGeom prst="rect">
            <a:avLst/>
          </a:prstGeom>
          <a:ln w="0">
            <a:noFill/>
          </a:ln>
        </p:spPr>
      </p:sp>
      <p:sp>
        <p:nvSpPr>
          <p:cNvPr id="124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49" name="PlaceHolder 3"/>
          <p:cNvSpPr>
            <a:spLocks noGrp="1"/>
          </p:cNvSpPr>
          <p:nvPr>
            <p:ph type="sldNum" idx="160"/>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47AED48-D871-40AA-BDE3-B13304A1377D}"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10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0" name="PlaceHolder 1"/>
          <p:cNvSpPr>
            <a:spLocks noGrp="1"/>
          </p:cNvSpPr>
          <p:nvPr>
            <p:ph type="sldImg"/>
          </p:nvPr>
        </p:nvSpPr>
        <p:spPr>
          <a:xfrm>
            <a:off x="1371600" y="1143000"/>
            <a:ext cx="4114440" cy="3085920"/>
          </a:xfrm>
          <a:prstGeom prst="rect">
            <a:avLst/>
          </a:prstGeom>
          <a:ln w="0">
            <a:noFill/>
          </a:ln>
        </p:spPr>
      </p:sp>
      <p:sp>
        <p:nvSpPr>
          <p:cNvPr id="125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A “try section” could be connected with more th</a:t>
            </a:r>
            <a:r>
              <a:rPr b="0" lang="cs-CZ" sz="2000" strike="noStrike" u="none">
                <a:solidFill>
                  <a:srgbClr val="000000"/>
                </a:solidFill>
                <a:uFillTx/>
                <a:latin typeface="Arial"/>
              </a:rPr>
              <a:t>a</a:t>
            </a:r>
            <a:r>
              <a:rPr b="0" lang="en-US" sz="2000" strike="noStrike" u="none">
                <a:solidFill>
                  <a:srgbClr val="000000"/>
                </a:solidFill>
                <a:uFillTx/>
                <a:latin typeface="Arial"/>
              </a:rPr>
              <a:t>n one catch sections. Exception handling is according to generalization –if there is a section with </a:t>
            </a:r>
            <a:r>
              <a:rPr b="0" lang="cs-CZ" sz="2000" strike="noStrike" u="none">
                <a:solidFill>
                  <a:srgbClr val="000000"/>
                </a:solidFill>
                <a:uFillTx/>
                <a:latin typeface="Arial"/>
              </a:rPr>
              <a:t>an </a:t>
            </a:r>
            <a:r>
              <a:rPr b="0" lang="en-US" sz="2000" strike="noStrike" u="none">
                <a:solidFill>
                  <a:srgbClr val="000000"/>
                </a:solidFill>
                <a:uFillTx/>
                <a:latin typeface="Arial"/>
              </a:rPr>
              <a:t>exception type to which </a:t>
            </a:r>
            <a:r>
              <a:rPr b="0" lang="cs-CZ" sz="2000" strike="noStrike" u="none">
                <a:solidFill>
                  <a:srgbClr val="000000"/>
                </a:solidFill>
                <a:uFillTx/>
                <a:latin typeface="Arial"/>
              </a:rPr>
              <a:t>the</a:t>
            </a:r>
            <a:r>
              <a:rPr b="0" lang="en-US" sz="2000" strike="noStrike" u="none">
                <a:solidFill>
                  <a:srgbClr val="000000"/>
                </a:solidFill>
                <a:uFillTx/>
                <a:latin typeface="Arial"/>
              </a:rPr>
              <a:t> thrown exception c</a:t>
            </a:r>
            <a:r>
              <a:rPr b="0" lang="cs-CZ" sz="2000" strike="noStrike" u="none">
                <a:solidFill>
                  <a:srgbClr val="000000"/>
                </a:solidFill>
                <a:uFillTx/>
                <a:latin typeface="Arial"/>
              </a:rPr>
              <a:t>an</a:t>
            </a:r>
            <a:r>
              <a:rPr b="0" lang="en-US" sz="2000" strike="noStrike" u="none">
                <a:solidFill>
                  <a:srgbClr val="000000"/>
                </a:solidFill>
                <a:uFillTx/>
                <a:latin typeface="Arial"/>
              </a:rPr>
              <a:t> be </a:t>
            </a:r>
            <a:r>
              <a:rPr b="0" lang="cs-CZ" sz="2000" strike="noStrike" u="none">
                <a:solidFill>
                  <a:srgbClr val="000000"/>
                </a:solidFill>
                <a:uFillTx/>
                <a:latin typeface="Arial"/>
              </a:rPr>
              <a:t>ca</a:t>
            </a:r>
            <a:r>
              <a:rPr b="0" lang="en-US" sz="2000" strike="noStrike" u="none">
                <a:solidFill>
                  <a:srgbClr val="000000"/>
                </a:solidFill>
                <a:uFillTx/>
                <a:latin typeface="Arial"/>
              </a:rPr>
              <a:t>st</a:t>
            </a:r>
            <a:r>
              <a:rPr b="0" lang="cs-CZ" sz="2000" strike="noStrike" u="none">
                <a:solidFill>
                  <a:srgbClr val="000000"/>
                </a:solidFill>
                <a:uFillTx/>
                <a:latin typeface="Arial"/>
              </a:rPr>
              <a:t>,</a:t>
            </a:r>
            <a:r>
              <a:rPr b="0" lang="en-US" sz="2000" strike="noStrike" u="none">
                <a:solidFill>
                  <a:srgbClr val="000000"/>
                </a:solidFill>
                <a:uFillTx/>
                <a:latin typeface="Arial"/>
              </a:rPr>
              <a:t> then the exception is ca</a:t>
            </a:r>
            <a:r>
              <a:rPr b="0" lang="cs-CZ" sz="2000" strike="noStrike" u="none">
                <a:solidFill>
                  <a:srgbClr val="000000"/>
                </a:solidFill>
                <a:uFillTx/>
                <a:latin typeface="Arial"/>
              </a:rPr>
              <a:t>ught</a:t>
            </a:r>
            <a:r>
              <a:rPr b="0" lang="en-US" sz="2000" strike="noStrike" u="none">
                <a:solidFill>
                  <a:srgbClr val="000000"/>
                </a:solidFill>
                <a:uFillTx/>
                <a:latin typeface="Arial"/>
              </a:rPr>
              <a:t>. Evaluation of “catch” section is sequentially –  an exception type in </a:t>
            </a:r>
            <a:r>
              <a:rPr b="0" lang="cs-CZ" sz="2000" strike="noStrike" u="none">
                <a:solidFill>
                  <a:srgbClr val="000000"/>
                </a:solidFill>
                <a:uFillTx/>
                <a:latin typeface="Arial"/>
              </a:rPr>
              <a:t>the </a:t>
            </a:r>
            <a:r>
              <a:rPr b="0" lang="en-US" sz="2000" strike="noStrike" u="none">
                <a:solidFill>
                  <a:srgbClr val="000000"/>
                </a:solidFill>
                <a:uFillTx/>
                <a:latin typeface="Arial"/>
              </a:rPr>
              <a:t>“catch” section that is a subclass of </a:t>
            </a:r>
            <a:r>
              <a:rPr b="0" lang="cs-CZ" sz="2000" strike="noStrike" u="none">
                <a:solidFill>
                  <a:srgbClr val="000000"/>
                </a:solidFill>
                <a:uFillTx/>
                <a:latin typeface="Arial"/>
              </a:rPr>
              <a:t>the </a:t>
            </a:r>
            <a:r>
              <a:rPr b="0" lang="en-US" sz="2000" strike="noStrike" u="none">
                <a:solidFill>
                  <a:srgbClr val="000000"/>
                </a:solidFill>
                <a:uFillTx/>
                <a:latin typeface="Arial"/>
              </a:rPr>
              <a:t>exception type in another “catch”  section has to be close</a:t>
            </a:r>
            <a:r>
              <a:rPr b="0" lang="cs-CZ" sz="2000" strike="noStrike" u="none">
                <a:solidFill>
                  <a:srgbClr val="000000"/>
                </a:solidFill>
                <a:uFillTx/>
                <a:latin typeface="Arial"/>
              </a:rPr>
              <a:t>r</a:t>
            </a:r>
            <a:r>
              <a:rPr b="0" lang="en-US" sz="2000" strike="noStrike" u="none">
                <a:solidFill>
                  <a:srgbClr val="000000"/>
                </a:solidFill>
                <a:uFillTx/>
                <a:latin typeface="Arial"/>
              </a:rPr>
              <a:t> to the try section.</a:t>
            </a:r>
            <a:endParaRPr b="0" lang="cs-CZ" sz="2000" strike="noStrike" u="none">
              <a:solidFill>
                <a:srgbClr val="000000"/>
              </a:solidFill>
              <a:uFillTx/>
              <a:latin typeface="Arial"/>
            </a:endParaRPr>
          </a:p>
        </p:txBody>
      </p:sp>
      <p:sp>
        <p:nvSpPr>
          <p:cNvPr id="1252" name="PlaceHolder 3"/>
          <p:cNvSpPr>
            <a:spLocks noGrp="1"/>
          </p:cNvSpPr>
          <p:nvPr>
            <p:ph type="sldNum" idx="161"/>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28E2C36D-86C0-43EA-84FA-9E4B832A04B5}"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10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3" name="PlaceHolder 1"/>
          <p:cNvSpPr>
            <a:spLocks noGrp="1"/>
          </p:cNvSpPr>
          <p:nvPr>
            <p:ph type="sldImg"/>
          </p:nvPr>
        </p:nvSpPr>
        <p:spPr>
          <a:xfrm>
            <a:off x="1371600" y="1143000"/>
            <a:ext cx="4114440" cy="3085920"/>
          </a:xfrm>
          <a:prstGeom prst="rect">
            <a:avLst/>
          </a:prstGeom>
          <a:ln w="0">
            <a:noFill/>
          </a:ln>
        </p:spPr>
      </p:sp>
      <p:sp>
        <p:nvSpPr>
          <p:cNvPr id="125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A “try section” could be connected with more th</a:t>
            </a:r>
            <a:r>
              <a:rPr b="0" lang="cs-CZ" sz="2000" strike="noStrike" u="none">
                <a:solidFill>
                  <a:srgbClr val="000000"/>
                </a:solidFill>
                <a:uFillTx/>
                <a:latin typeface="Arial"/>
              </a:rPr>
              <a:t>a</a:t>
            </a:r>
            <a:r>
              <a:rPr b="0" lang="en-US" sz="2000" strike="noStrike" u="none">
                <a:solidFill>
                  <a:srgbClr val="000000"/>
                </a:solidFill>
                <a:uFillTx/>
                <a:latin typeface="Arial"/>
              </a:rPr>
              <a:t>n one catch sections. Exception handling is according to generalization –if there is a section with </a:t>
            </a:r>
            <a:r>
              <a:rPr b="0" lang="cs-CZ" sz="2000" strike="noStrike" u="none">
                <a:solidFill>
                  <a:srgbClr val="000000"/>
                </a:solidFill>
                <a:uFillTx/>
                <a:latin typeface="Arial"/>
              </a:rPr>
              <a:t>an </a:t>
            </a:r>
            <a:r>
              <a:rPr b="0" lang="en-US" sz="2000" strike="noStrike" u="none">
                <a:solidFill>
                  <a:srgbClr val="000000"/>
                </a:solidFill>
                <a:uFillTx/>
                <a:latin typeface="Arial"/>
              </a:rPr>
              <a:t>exception type to which </a:t>
            </a:r>
            <a:r>
              <a:rPr b="0" lang="cs-CZ" sz="2000" strike="noStrike" u="none">
                <a:solidFill>
                  <a:srgbClr val="000000"/>
                </a:solidFill>
                <a:uFillTx/>
                <a:latin typeface="Arial"/>
              </a:rPr>
              <a:t>the</a:t>
            </a:r>
            <a:r>
              <a:rPr b="0" lang="en-US" sz="2000" strike="noStrike" u="none">
                <a:solidFill>
                  <a:srgbClr val="000000"/>
                </a:solidFill>
                <a:uFillTx/>
                <a:latin typeface="Arial"/>
              </a:rPr>
              <a:t> thrown exception c</a:t>
            </a:r>
            <a:r>
              <a:rPr b="0" lang="cs-CZ" sz="2000" strike="noStrike" u="none">
                <a:solidFill>
                  <a:srgbClr val="000000"/>
                </a:solidFill>
                <a:uFillTx/>
                <a:latin typeface="Arial"/>
              </a:rPr>
              <a:t>an</a:t>
            </a:r>
            <a:r>
              <a:rPr b="0" lang="en-US" sz="2000" strike="noStrike" u="none">
                <a:solidFill>
                  <a:srgbClr val="000000"/>
                </a:solidFill>
                <a:uFillTx/>
                <a:latin typeface="Arial"/>
              </a:rPr>
              <a:t> be </a:t>
            </a:r>
            <a:r>
              <a:rPr b="0" lang="cs-CZ" sz="2000" strike="noStrike" u="none">
                <a:solidFill>
                  <a:srgbClr val="000000"/>
                </a:solidFill>
                <a:uFillTx/>
                <a:latin typeface="Arial"/>
              </a:rPr>
              <a:t>ca</a:t>
            </a:r>
            <a:r>
              <a:rPr b="0" lang="en-US" sz="2000" strike="noStrike" u="none">
                <a:solidFill>
                  <a:srgbClr val="000000"/>
                </a:solidFill>
                <a:uFillTx/>
                <a:latin typeface="Arial"/>
              </a:rPr>
              <a:t>st</a:t>
            </a:r>
            <a:r>
              <a:rPr b="0" lang="cs-CZ" sz="2000" strike="noStrike" u="none">
                <a:solidFill>
                  <a:srgbClr val="000000"/>
                </a:solidFill>
                <a:uFillTx/>
                <a:latin typeface="Arial"/>
              </a:rPr>
              <a:t>,</a:t>
            </a:r>
            <a:r>
              <a:rPr b="0" lang="en-US" sz="2000" strike="noStrike" u="none">
                <a:solidFill>
                  <a:srgbClr val="000000"/>
                </a:solidFill>
                <a:uFillTx/>
                <a:latin typeface="Arial"/>
              </a:rPr>
              <a:t> then the exception is ca</a:t>
            </a:r>
            <a:r>
              <a:rPr b="0" lang="cs-CZ" sz="2000" strike="noStrike" u="none">
                <a:solidFill>
                  <a:srgbClr val="000000"/>
                </a:solidFill>
                <a:uFillTx/>
                <a:latin typeface="Arial"/>
              </a:rPr>
              <a:t>ught</a:t>
            </a:r>
            <a:r>
              <a:rPr b="0" lang="en-US" sz="2000" strike="noStrike" u="none">
                <a:solidFill>
                  <a:srgbClr val="000000"/>
                </a:solidFill>
                <a:uFillTx/>
                <a:latin typeface="Arial"/>
              </a:rPr>
              <a:t>. Evaluation of “catch” section is sequentially –  an exception type in </a:t>
            </a:r>
            <a:r>
              <a:rPr b="0" lang="cs-CZ" sz="2000" strike="noStrike" u="none">
                <a:solidFill>
                  <a:srgbClr val="000000"/>
                </a:solidFill>
                <a:uFillTx/>
                <a:latin typeface="Arial"/>
              </a:rPr>
              <a:t>the </a:t>
            </a:r>
            <a:r>
              <a:rPr b="0" lang="en-US" sz="2000" strike="noStrike" u="none">
                <a:solidFill>
                  <a:srgbClr val="000000"/>
                </a:solidFill>
                <a:uFillTx/>
                <a:latin typeface="Arial"/>
              </a:rPr>
              <a:t>“catch” section that is a subclass of </a:t>
            </a:r>
            <a:r>
              <a:rPr b="0" lang="cs-CZ" sz="2000" strike="noStrike" u="none">
                <a:solidFill>
                  <a:srgbClr val="000000"/>
                </a:solidFill>
                <a:uFillTx/>
                <a:latin typeface="Arial"/>
              </a:rPr>
              <a:t>the </a:t>
            </a:r>
            <a:r>
              <a:rPr b="0" lang="en-US" sz="2000" strike="noStrike" u="none">
                <a:solidFill>
                  <a:srgbClr val="000000"/>
                </a:solidFill>
                <a:uFillTx/>
                <a:latin typeface="Arial"/>
              </a:rPr>
              <a:t>exception type in another “catch”  section has to be close</a:t>
            </a:r>
            <a:r>
              <a:rPr b="0" lang="cs-CZ" sz="2000" strike="noStrike" u="none">
                <a:solidFill>
                  <a:srgbClr val="000000"/>
                </a:solidFill>
                <a:uFillTx/>
                <a:latin typeface="Arial"/>
              </a:rPr>
              <a:t>r</a:t>
            </a:r>
            <a:r>
              <a:rPr b="0" lang="en-US" sz="2000" strike="noStrike" u="none">
                <a:solidFill>
                  <a:srgbClr val="000000"/>
                </a:solidFill>
                <a:uFillTx/>
                <a:latin typeface="Arial"/>
              </a:rPr>
              <a:t> to the try section.</a:t>
            </a:r>
            <a:endParaRPr b="0" lang="cs-CZ" sz="2000" strike="noStrike" u="none">
              <a:solidFill>
                <a:srgbClr val="000000"/>
              </a:solidFill>
              <a:uFillTx/>
              <a:latin typeface="Arial"/>
            </a:endParaRPr>
          </a:p>
        </p:txBody>
      </p:sp>
      <p:sp>
        <p:nvSpPr>
          <p:cNvPr id="1255" name="PlaceHolder 3"/>
          <p:cNvSpPr>
            <a:spLocks noGrp="1"/>
          </p:cNvSpPr>
          <p:nvPr>
            <p:ph type="sldNum" idx="162"/>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1EBB0A62-6C44-4008-A60A-6FBD8F2A2F91}"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10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6" name="PlaceHolder 1"/>
          <p:cNvSpPr>
            <a:spLocks noGrp="1"/>
          </p:cNvSpPr>
          <p:nvPr>
            <p:ph type="sldImg"/>
          </p:nvPr>
        </p:nvSpPr>
        <p:spPr>
          <a:xfrm>
            <a:off x="1371600" y="1143000"/>
            <a:ext cx="4114440" cy="3085920"/>
          </a:xfrm>
          <a:prstGeom prst="rect">
            <a:avLst/>
          </a:prstGeom>
          <a:ln w="0">
            <a:noFill/>
          </a:ln>
        </p:spPr>
      </p:sp>
      <p:sp>
        <p:nvSpPr>
          <p:cNvPr id="125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A section “finally” is executed whenever execution leaves a</a:t>
            </a:r>
            <a:r>
              <a:rPr b="0" lang="cs-CZ" sz="2000" strike="noStrike" u="none">
                <a:solidFill>
                  <a:srgbClr val="000000"/>
                </a:solidFill>
                <a:uFillTx/>
                <a:latin typeface="Arial"/>
              </a:rPr>
              <a:t>n</a:t>
            </a:r>
            <a:r>
              <a:rPr b="0" lang="en-US" sz="2000" strike="noStrike" u="none">
                <a:solidFill>
                  <a:srgbClr val="000000"/>
                </a:solidFill>
                <a:uFillTx/>
                <a:latin typeface="Arial"/>
              </a:rPr>
              <a:t> associated “try” section:</a:t>
            </a:r>
            <a:endParaRPr b="0" lang="cs-CZ" sz="2000" strike="noStrike" u="none">
              <a:solidFill>
                <a:srgbClr val="000000"/>
              </a:solidFill>
              <a:uFillTx/>
              <a:latin typeface="Arial"/>
            </a:endParaRPr>
          </a:p>
          <a:p>
            <a:pPr marL="171360" indent="-171360">
              <a:lnSpc>
                <a:spcPct val="100000"/>
              </a:lnSpc>
              <a:buClr>
                <a:srgbClr val="000000"/>
              </a:buClr>
              <a:buFont typeface="Arial"/>
              <a:buChar char="•"/>
            </a:pPr>
            <a:r>
              <a:rPr b="0" lang="en-US" sz="2000" strike="noStrike" u="none">
                <a:solidFill>
                  <a:srgbClr val="000000"/>
                </a:solidFill>
                <a:uFillTx/>
                <a:latin typeface="Arial"/>
              </a:rPr>
              <a:t>Because “try” section was fully executed</a:t>
            </a:r>
            <a:endParaRPr b="0" lang="cs-CZ" sz="2000" strike="noStrike" u="none">
              <a:solidFill>
                <a:srgbClr val="000000"/>
              </a:solidFill>
              <a:uFillTx/>
              <a:latin typeface="Arial"/>
            </a:endParaRPr>
          </a:p>
          <a:p>
            <a:pPr marL="171360" indent="-171360">
              <a:lnSpc>
                <a:spcPct val="100000"/>
              </a:lnSpc>
              <a:buClr>
                <a:srgbClr val="000000"/>
              </a:buClr>
              <a:buFont typeface="Arial"/>
              <a:buChar char="•"/>
            </a:pPr>
            <a:r>
              <a:rPr b="0" lang="en-US" sz="2000" strike="noStrike" u="none">
                <a:solidFill>
                  <a:srgbClr val="000000"/>
                </a:solidFill>
                <a:uFillTx/>
                <a:latin typeface="Arial"/>
              </a:rPr>
              <a:t>Exception in the “try” section was throw</a:t>
            </a:r>
            <a:r>
              <a:rPr b="0" lang="cs-CZ" sz="2000" strike="noStrike" u="none">
                <a:solidFill>
                  <a:srgbClr val="000000"/>
                </a:solidFill>
                <a:uFillTx/>
                <a:latin typeface="Arial"/>
              </a:rPr>
              <a:t>n</a:t>
            </a:r>
            <a:r>
              <a:rPr b="0" lang="en-US" sz="2000" strike="noStrike" u="none">
                <a:solidFill>
                  <a:srgbClr val="000000"/>
                </a:solidFill>
                <a:uFillTx/>
                <a:latin typeface="Arial"/>
              </a:rPr>
              <a:t> and it was not caught</a:t>
            </a:r>
            <a:endParaRPr b="0" lang="cs-CZ" sz="2000" strike="noStrike" u="none">
              <a:solidFill>
                <a:srgbClr val="000000"/>
              </a:solidFill>
              <a:uFillTx/>
              <a:latin typeface="Arial"/>
            </a:endParaRPr>
          </a:p>
          <a:p>
            <a:pPr marL="171360" indent="-171360">
              <a:lnSpc>
                <a:spcPct val="100000"/>
              </a:lnSpc>
              <a:buClr>
                <a:srgbClr val="000000"/>
              </a:buClr>
              <a:buFont typeface="Arial"/>
              <a:buChar char="•"/>
            </a:pPr>
            <a:r>
              <a:rPr b="0" lang="en-US" sz="2000" strike="noStrike" u="none">
                <a:solidFill>
                  <a:srgbClr val="000000"/>
                </a:solidFill>
                <a:uFillTx/>
                <a:latin typeface="Arial"/>
              </a:rPr>
              <a:t>Exception in the “try” section was throw</a:t>
            </a:r>
            <a:r>
              <a:rPr b="0" lang="cs-CZ" sz="2000" strike="noStrike" u="none">
                <a:solidFill>
                  <a:srgbClr val="000000"/>
                </a:solidFill>
                <a:uFillTx/>
                <a:latin typeface="Arial"/>
              </a:rPr>
              <a:t>n</a:t>
            </a:r>
            <a:r>
              <a:rPr b="0" lang="en-US" sz="2000" strike="noStrike" u="none">
                <a:solidFill>
                  <a:srgbClr val="000000"/>
                </a:solidFill>
                <a:uFillTx/>
                <a:latin typeface="Arial"/>
              </a:rPr>
              <a:t>, it was also caught and </a:t>
            </a:r>
            <a:r>
              <a:rPr b="0" lang="cs-CZ" sz="2000" strike="noStrike" u="none">
                <a:solidFill>
                  <a:srgbClr val="000000"/>
                </a:solidFill>
                <a:uFillTx/>
                <a:latin typeface="Arial"/>
              </a:rPr>
              <a:t>a</a:t>
            </a:r>
            <a:r>
              <a:rPr b="0" lang="en-US" sz="2000" strike="noStrike" u="none">
                <a:solidFill>
                  <a:srgbClr val="000000"/>
                </a:solidFill>
                <a:uFillTx/>
                <a:latin typeface="Arial"/>
              </a:rPr>
              <a:t> corresponding “catch” section finished</a:t>
            </a:r>
            <a:endParaRPr b="0" lang="cs-CZ" sz="2000" strike="noStrike" u="none">
              <a:solidFill>
                <a:srgbClr val="000000"/>
              </a:solidFill>
              <a:uFillTx/>
              <a:latin typeface="Arial"/>
            </a:endParaRPr>
          </a:p>
          <a:p>
            <a:pPr marL="171360" indent="-171360">
              <a:lnSpc>
                <a:spcPct val="100000"/>
              </a:lnSpc>
              <a:buClr>
                <a:srgbClr val="000000"/>
              </a:buClr>
              <a:buFont typeface="Arial"/>
              <a:buChar char="•"/>
            </a:pPr>
            <a:r>
              <a:rPr b="0" lang="en-US" sz="2000" strike="noStrike" u="none">
                <a:solidFill>
                  <a:srgbClr val="000000"/>
                </a:solidFill>
                <a:uFillTx/>
                <a:latin typeface="Arial"/>
              </a:rPr>
              <a:t>“</a:t>
            </a:r>
            <a:r>
              <a:rPr b="0" lang="en-US" sz="2000" strike="noStrike" u="none">
                <a:solidFill>
                  <a:srgbClr val="000000"/>
                </a:solidFill>
                <a:uFillTx/>
                <a:latin typeface="Arial"/>
              </a:rPr>
              <a:t>Return” statement was executed in the “try section” </a:t>
            </a:r>
            <a:endParaRPr b="0" lang="cs-CZ" sz="2000" strike="noStrike" u="none">
              <a:solidFill>
                <a:srgbClr val="000000"/>
              </a:solidFill>
              <a:uFillTx/>
              <a:latin typeface="Arial"/>
            </a:endParaRPr>
          </a:p>
          <a:p>
            <a:pPr indent="0">
              <a:lnSpc>
                <a:spcPct val="100000"/>
              </a:lnSpc>
              <a:buNone/>
            </a:pPr>
            <a:endParaRPr b="0" lang="cs-CZ" sz="2000" strike="noStrike" u="none">
              <a:solidFill>
                <a:srgbClr val="000000"/>
              </a:solidFill>
              <a:uFillTx/>
              <a:latin typeface="Arial"/>
            </a:endParaRPr>
          </a:p>
          <a:p>
            <a:pPr indent="0">
              <a:lnSpc>
                <a:spcPct val="100000"/>
              </a:lnSpc>
              <a:buNone/>
            </a:pPr>
            <a:endParaRPr b="0" lang="cs-CZ" sz="2000" strike="noStrike" u="none">
              <a:solidFill>
                <a:srgbClr val="000000"/>
              </a:solidFill>
              <a:uFillTx/>
              <a:latin typeface="Arial"/>
            </a:endParaRPr>
          </a:p>
        </p:txBody>
      </p:sp>
      <p:sp>
        <p:nvSpPr>
          <p:cNvPr id="1258" name="PlaceHolder 3"/>
          <p:cNvSpPr>
            <a:spLocks noGrp="1"/>
          </p:cNvSpPr>
          <p:nvPr>
            <p:ph type="sldNum" idx="163"/>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3C688D7-2583-469B-96AB-5690C849A111}"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10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9" name="PlaceHolder 1"/>
          <p:cNvSpPr>
            <a:spLocks noGrp="1"/>
          </p:cNvSpPr>
          <p:nvPr>
            <p:ph type="sldImg"/>
          </p:nvPr>
        </p:nvSpPr>
        <p:spPr>
          <a:xfrm>
            <a:off x="1371600" y="1143000"/>
            <a:ext cx="4114440" cy="3085920"/>
          </a:xfrm>
          <a:prstGeom prst="rect">
            <a:avLst/>
          </a:prstGeom>
          <a:ln w="0">
            <a:noFill/>
          </a:ln>
        </p:spPr>
      </p:sp>
      <p:sp>
        <p:nvSpPr>
          <p:cNvPr id="126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61" name="PlaceHolder 3"/>
          <p:cNvSpPr>
            <a:spLocks noGrp="1"/>
          </p:cNvSpPr>
          <p:nvPr>
            <p:ph type="sldNum" idx="164"/>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7BD06D3B-4BC6-491E-AF05-6915A6833E56}"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10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2" name="PlaceHolder 1"/>
          <p:cNvSpPr>
            <a:spLocks noGrp="1"/>
          </p:cNvSpPr>
          <p:nvPr>
            <p:ph type="sldImg"/>
          </p:nvPr>
        </p:nvSpPr>
        <p:spPr>
          <a:xfrm>
            <a:off x="1371600" y="1143000"/>
            <a:ext cx="4114440" cy="3085920"/>
          </a:xfrm>
          <a:prstGeom prst="rect">
            <a:avLst/>
          </a:prstGeom>
          <a:ln w="0">
            <a:noFill/>
          </a:ln>
        </p:spPr>
      </p:sp>
      <p:sp>
        <p:nvSpPr>
          <p:cNvPr id="126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indent="0" defTabSz="914400">
              <a:lnSpc>
                <a:spcPct val="100000"/>
              </a:lnSpc>
              <a:buNone/>
              <a:tabLst>
                <a:tab algn="l" pos="0"/>
              </a:tabLst>
            </a:pPr>
            <a:r>
              <a:rPr b="0" lang="cs-CZ" sz="1200" strike="noStrike" u="none">
                <a:solidFill>
                  <a:schemeClr val="dk1"/>
                </a:solidFill>
                <a:uFillTx/>
                <a:latin typeface="+mn-lt"/>
                <a:ea typeface="+mn-ea"/>
              </a:rPr>
              <a:t>There </a:t>
            </a:r>
            <a:r>
              <a:rPr b="0" lang="en-US" sz="1200" strike="noStrike" u="none">
                <a:solidFill>
                  <a:schemeClr val="dk1"/>
                </a:solidFill>
                <a:uFillTx/>
                <a:latin typeface="+mn-lt"/>
                <a:ea typeface="+mn-ea"/>
              </a:rPr>
              <a:t>is often </a:t>
            </a:r>
            <a:r>
              <a:rPr b="0" lang="cs-CZ" sz="1200" strike="noStrike" u="none">
                <a:solidFill>
                  <a:schemeClr val="dk1"/>
                </a:solidFill>
                <a:uFillTx/>
                <a:latin typeface="+mn-lt"/>
                <a:ea typeface="+mn-ea"/>
              </a:rPr>
              <a:t>a </a:t>
            </a:r>
            <a:r>
              <a:rPr b="0" lang="en-US" sz="1200" strike="noStrike" u="none">
                <a:solidFill>
                  <a:schemeClr val="dk1"/>
                </a:solidFill>
                <a:uFillTx/>
                <a:latin typeface="+mn-lt"/>
                <a:ea typeface="+mn-ea"/>
              </a:rPr>
              <a:t>case that our code catch</a:t>
            </a:r>
            <a:r>
              <a:rPr b="0" lang="cs-CZ" sz="1200" strike="noStrike" u="none">
                <a:solidFill>
                  <a:schemeClr val="dk1"/>
                </a:solidFill>
                <a:uFillTx/>
                <a:latin typeface="+mn-lt"/>
                <a:ea typeface="+mn-ea"/>
              </a:rPr>
              <a:t>es</a:t>
            </a:r>
            <a:r>
              <a:rPr b="0" lang="en-US" sz="1200" strike="noStrike" u="none">
                <a:solidFill>
                  <a:schemeClr val="dk1"/>
                </a:solidFill>
                <a:uFillTx/>
                <a:latin typeface="+mn-lt"/>
                <a:ea typeface="+mn-ea"/>
              </a:rPr>
              <a:t> </a:t>
            </a:r>
            <a:r>
              <a:rPr b="0" lang="cs-CZ" sz="1200" strike="noStrike" u="none">
                <a:solidFill>
                  <a:schemeClr val="dk1"/>
                </a:solidFill>
                <a:uFillTx/>
                <a:latin typeface="+mn-lt"/>
                <a:ea typeface="+mn-ea"/>
              </a:rPr>
              <a:t>a</a:t>
            </a:r>
            <a:r>
              <a:rPr b="0" lang="en-US" sz="1200" strike="noStrike" u="none">
                <a:solidFill>
                  <a:schemeClr val="dk1"/>
                </a:solidFill>
                <a:uFillTx/>
                <a:latin typeface="+mn-lt"/>
                <a:ea typeface="+mn-ea"/>
              </a:rPr>
              <a:t> kind of exception because it uses some API (e.g. it access</a:t>
            </a:r>
            <a:r>
              <a:rPr b="0" lang="cs-CZ" sz="1200" strike="noStrike" u="none">
                <a:solidFill>
                  <a:schemeClr val="dk1"/>
                </a:solidFill>
                <a:uFillTx/>
                <a:latin typeface="+mn-lt"/>
                <a:ea typeface="+mn-ea"/>
              </a:rPr>
              <a:t>es</a:t>
            </a:r>
            <a:r>
              <a:rPr b="0" lang="en-US" sz="1200" strike="noStrike" u="none">
                <a:solidFill>
                  <a:schemeClr val="dk1"/>
                </a:solidFill>
                <a:uFillTx/>
                <a:latin typeface="+mn-lt"/>
                <a:ea typeface="+mn-ea"/>
              </a:rPr>
              <a:t> </a:t>
            </a:r>
            <a:r>
              <a:rPr b="0" lang="cs-CZ" sz="1200" strike="noStrike" u="none">
                <a:solidFill>
                  <a:schemeClr val="dk1"/>
                </a:solidFill>
                <a:uFillTx/>
                <a:latin typeface="+mn-lt"/>
                <a:ea typeface="+mn-ea"/>
              </a:rPr>
              <a:t>the </a:t>
            </a:r>
            <a:r>
              <a:rPr b="0" lang="en-US" sz="1200" strike="noStrike" u="none">
                <a:solidFill>
                  <a:schemeClr val="dk1"/>
                </a:solidFill>
                <a:uFillTx/>
                <a:latin typeface="+mn-lt"/>
                <a:ea typeface="+mn-ea"/>
              </a:rPr>
              <a:t>file system or communicates through the network) but it has </a:t>
            </a:r>
            <a:r>
              <a:rPr b="0" lang="cs-CZ" sz="1200" strike="noStrike" u="none">
                <a:solidFill>
                  <a:schemeClr val="dk1"/>
                </a:solidFill>
                <a:uFillTx/>
                <a:latin typeface="+mn-lt"/>
                <a:ea typeface="+mn-ea"/>
              </a:rPr>
              <a:t>to </a:t>
            </a:r>
            <a:r>
              <a:rPr b="0" lang="en-US" sz="1200" strike="noStrike" u="none">
                <a:solidFill>
                  <a:schemeClr val="dk1"/>
                </a:solidFill>
                <a:uFillTx/>
                <a:latin typeface="+mn-lt"/>
                <a:ea typeface="+mn-ea"/>
              </a:rPr>
              <a:t>throw another kind of exception. It is solved that the handling code only wrap</a:t>
            </a:r>
            <a:r>
              <a:rPr b="0" lang="cs-CZ" sz="1200" strike="noStrike" u="none">
                <a:solidFill>
                  <a:schemeClr val="dk1"/>
                </a:solidFill>
                <a:uFillTx/>
                <a:latin typeface="+mn-lt"/>
                <a:ea typeface="+mn-ea"/>
              </a:rPr>
              <a:t>s the</a:t>
            </a:r>
            <a:r>
              <a:rPr b="0" lang="en-US" sz="1200" strike="noStrike" u="none">
                <a:solidFill>
                  <a:schemeClr val="dk1"/>
                </a:solidFill>
                <a:uFillTx/>
                <a:latin typeface="+mn-lt"/>
                <a:ea typeface="+mn-ea"/>
              </a:rPr>
              <a:t> caught exception with another </a:t>
            </a:r>
            <a:r>
              <a:rPr b="0" lang="cs-CZ" sz="1200" strike="noStrike" u="none">
                <a:solidFill>
                  <a:schemeClr val="dk1"/>
                </a:solidFill>
                <a:uFillTx/>
                <a:latin typeface="+mn-lt"/>
                <a:ea typeface="+mn-ea"/>
              </a:rPr>
              <a:t>one </a:t>
            </a:r>
            <a:r>
              <a:rPr b="0" lang="en-US" sz="1200" strike="noStrike" u="none">
                <a:solidFill>
                  <a:schemeClr val="dk1"/>
                </a:solidFill>
                <a:uFillTx/>
                <a:latin typeface="+mn-lt"/>
                <a:ea typeface="+mn-ea"/>
              </a:rPr>
              <a:t>and re-throw</a:t>
            </a:r>
            <a:r>
              <a:rPr b="0" lang="cs-CZ" sz="1200" strike="noStrike" u="none">
                <a:solidFill>
                  <a:schemeClr val="dk1"/>
                </a:solidFill>
                <a:uFillTx/>
                <a:latin typeface="+mn-lt"/>
                <a:ea typeface="+mn-ea"/>
              </a:rPr>
              <a:t>s</a:t>
            </a:r>
            <a:r>
              <a:rPr b="0" lang="en-US" sz="1200" strike="noStrike" u="none">
                <a:solidFill>
                  <a:schemeClr val="dk1"/>
                </a:solidFill>
                <a:uFillTx/>
                <a:latin typeface="+mn-lt"/>
                <a:ea typeface="+mn-ea"/>
              </a:rPr>
              <a:t> it.</a:t>
            </a:r>
            <a:endParaRPr b="0" lang="cs-CZ" sz="1200" strike="noStrike" u="none">
              <a:solidFill>
                <a:srgbClr val="000000"/>
              </a:solidFill>
              <a:uFillTx/>
              <a:latin typeface="Arial"/>
            </a:endParaRPr>
          </a:p>
          <a:p>
            <a:pPr indent="0" defTabSz="914400">
              <a:lnSpc>
                <a:spcPct val="100000"/>
              </a:lnSpc>
              <a:buNone/>
              <a:tabLst>
                <a:tab algn="l" pos="0"/>
              </a:tabLst>
            </a:pPr>
            <a:r>
              <a:rPr b="0" lang="en-US" sz="1200" strike="noStrike" u="none">
                <a:solidFill>
                  <a:schemeClr val="dk1"/>
                </a:solidFill>
                <a:uFillTx/>
                <a:latin typeface="+mn-lt"/>
                <a:ea typeface="+mn-ea"/>
              </a:rPr>
              <a:t>It is even often used to wrap </a:t>
            </a:r>
            <a:r>
              <a:rPr b="0" lang="cs-CZ" sz="1200" strike="noStrike" u="none">
                <a:solidFill>
                  <a:schemeClr val="dk1"/>
                </a:solidFill>
                <a:uFillTx/>
                <a:latin typeface="+mn-lt"/>
                <a:ea typeface="+mn-ea"/>
              </a:rPr>
              <a:t>a </a:t>
            </a:r>
            <a:r>
              <a:rPr b="0" lang="en-US" sz="1200" strike="noStrike" u="none">
                <a:solidFill>
                  <a:schemeClr val="dk1"/>
                </a:solidFill>
                <a:uFillTx/>
                <a:latin typeface="+mn-lt"/>
                <a:ea typeface="+mn-ea"/>
              </a:rPr>
              <a:t>checked exception to </a:t>
            </a:r>
            <a:r>
              <a:rPr b="0" lang="cs-CZ" sz="1200" strike="noStrike" u="none">
                <a:solidFill>
                  <a:schemeClr val="dk1"/>
                </a:solidFill>
                <a:uFillTx/>
                <a:latin typeface="+mn-lt"/>
                <a:ea typeface="+mn-ea"/>
              </a:rPr>
              <a:t>an </a:t>
            </a:r>
            <a:r>
              <a:rPr b="0" lang="en-US" sz="1200" strike="noStrike" u="none">
                <a:solidFill>
                  <a:schemeClr val="dk1"/>
                </a:solidFill>
                <a:uFillTx/>
                <a:latin typeface="+mn-lt"/>
                <a:ea typeface="+mn-ea"/>
              </a:rPr>
              <a:t>unchecked exception.</a:t>
            </a:r>
            <a:endParaRPr b="0" lang="cs-CZ" sz="1200" strike="noStrike" u="none">
              <a:solidFill>
                <a:srgbClr val="000000"/>
              </a:solidFill>
              <a:uFillTx/>
              <a:latin typeface="Arial"/>
            </a:endParaRPr>
          </a:p>
        </p:txBody>
      </p:sp>
      <p:sp>
        <p:nvSpPr>
          <p:cNvPr id="1264" name="PlaceHolder 3"/>
          <p:cNvSpPr>
            <a:spLocks noGrp="1"/>
          </p:cNvSpPr>
          <p:nvPr>
            <p:ph type="sldNum" idx="165"/>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A736DFA0-053E-47A7-AC65-EDDAE1D2DF0A}" type="slidenum">
              <a:rPr b="0" lang="cs-CZ" sz="1200" strike="noStrike" u="none">
                <a:solidFill>
                  <a:schemeClr val="dk1"/>
                </a:solidFill>
                <a:uFillTx/>
                <a:latin typeface="+mn-lt"/>
                <a:ea typeface="+mn-ea"/>
              </a:rPr>
              <a:t>105</a:t>
            </a:fld>
            <a:endParaRPr b="0" lang="cs-CZ" sz="1200" strike="noStrike" u="none">
              <a:solidFill>
                <a:srgbClr val="000000"/>
              </a:solidFill>
              <a:uFillTx/>
              <a:latin typeface="Times New Roman"/>
            </a:endParaRPr>
          </a:p>
        </p:txBody>
      </p:sp>
    </p:spTree>
  </p:cSld>
</p:notes>
</file>

<file path=ppt/notesSlides/notesSlide10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5" name="PlaceHolder 1"/>
          <p:cNvSpPr>
            <a:spLocks noGrp="1"/>
          </p:cNvSpPr>
          <p:nvPr>
            <p:ph type="sldImg"/>
          </p:nvPr>
        </p:nvSpPr>
        <p:spPr>
          <a:xfrm>
            <a:off x="1371600" y="1143000"/>
            <a:ext cx="4114440" cy="3085920"/>
          </a:xfrm>
          <a:prstGeom prst="rect">
            <a:avLst/>
          </a:prstGeom>
          <a:ln w="0">
            <a:noFill/>
          </a:ln>
        </p:spPr>
      </p:sp>
      <p:sp>
        <p:nvSpPr>
          <p:cNvPr id="126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chemeClr val="dk1"/>
                </a:solidFill>
                <a:uFillTx/>
                <a:latin typeface="+mn-lt"/>
                <a:ea typeface="+mn-ea"/>
              </a:rPr>
              <a:t>Class “Throwable” defines </a:t>
            </a:r>
            <a:r>
              <a:rPr b="0" lang="cs-CZ" sz="1200" strike="noStrike" u="none">
                <a:solidFill>
                  <a:schemeClr val="dk1"/>
                </a:solidFill>
                <a:uFillTx/>
                <a:latin typeface="+mn-lt"/>
                <a:ea typeface="+mn-ea"/>
              </a:rPr>
              <a:t>the </a:t>
            </a:r>
            <a:r>
              <a:rPr b="0" lang="en-US" sz="1200" strike="noStrike" u="none">
                <a:solidFill>
                  <a:schemeClr val="dk1"/>
                </a:solidFill>
                <a:uFillTx/>
                <a:latin typeface="+mn-lt"/>
                <a:ea typeface="+mn-ea"/>
              </a:rPr>
              <a:t>methods that provides useful information from </a:t>
            </a:r>
            <a:r>
              <a:rPr b="0" lang="cs-CZ" sz="1200" strike="noStrike" u="none">
                <a:solidFill>
                  <a:schemeClr val="dk1"/>
                </a:solidFill>
                <a:uFillTx/>
                <a:latin typeface="+mn-lt"/>
                <a:ea typeface="+mn-ea"/>
              </a:rPr>
              <a:t>the </a:t>
            </a:r>
            <a:r>
              <a:rPr b="0" lang="en-US" sz="1200" strike="noStrike" u="none">
                <a:solidFill>
                  <a:schemeClr val="dk1"/>
                </a:solidFill>
                <a:uFillTx/>
                <a:latin typeface="+mn-lt"/>
                <a:ea typeface="+mn-ea"/>
              </a:rPr>
              <a:t>object of </a:t>
            </a:r>
            <a:r>
              <a:rPr b="0" lang="cs-CZ" sz="1200" strike="noStrike" u="none">
                <a:solidFill>
                  <a:schemeClr val="dk1"/>
                </a:solidFill>
                <a:uFillTx/>
                <a:latin typeface="+mn-lt"/>
                <a:ea typeface="+mn-ea"/>
              </a:rPr>
              <a:t>the</a:t>
            </a:r>
            <a:r>
              <a:rPr b="0" lang="en-US" sz="1200" strike="noStrike" u="none">
                <a:solidFill>
                  <a:schemeClr val="dk1"/>
                </a:solidFill>
                <a:uFillTx/>
                <a:latin typeface="+mn-lt"/>
                <a:ea typeface="+mn-ea"/>
              </a:rPr>
              <a:t> thrown exception:</a:t>
            </a:r>
            <a:endParaRPr b="0" lang="cs-CZ" sz="1200" strike="noStrike" u="none">
              <a:solidFill>
                <a:srgbClr val="000000"/>
              </a:solidFill>
              <a:uFillTx/>
              <a:latin typeface="Arial"/>
            </a:endParaRPr>
          </a:p>
          <a:p>
            <a:pPr marL="171360" indent="-171360">
              <a:lnSpc>
                <a:spcPct val="100000"/>
              </a:lnSpc>
              <a:buClr>
                <a:srgbClr val="000000"/>
              </a:buClr>
              <a:buFont typeface="Arial"/>
              <a:buChar char="•"/>
            </a:pPr>
            <a:r>
              <a:rPr b="0" lang="en-US" sz="1200" strike="noStrike" u="none">
                <a:solidFill>
                  <a:schemeClr val="dk1"/>
                </a:solidFill>
                <a:uFillTx/>
                <a:latin typeface="+mn-lt"/>
                <a:ea typeface="+mn-ea"/>
              </a:rPr>
              <a:t>getMessage – it contains a textual description of the exception</a:t>
            </a:r>
            <a:endParaRPr b="0" lang="cs-CZ" sz="1200" strike="noStrike" u="none">
              <a:solidFill>
                <a:srgbClr val="000000"/>
              </a:solidFill>
              <a:uFillTx/>
              <a:latin typeface="Arial"/>
            </a:endParaRPr>
          </a:p>
          <a:p>
            <a:pPr marL="171360" indent="-171360">
              <a:lnSpc>
                <a:spcPct val="100000"/>
              </a:lnSpc>
              <a:buClr>
                <a:srgbClr val="000000"/>
              </a:buClr>
              <a:buFont typeface="Arial"/>
              <a:buChar char="•"/>
            </a:pPr>
            <a:r>
              <a:rPr b="0" lang="en-US" sz="1200" strike="noStrike" u="none">
                <a:solidFill>
                  <a:schemeClr val="dk1"/>
                </a:solidFill>
                <a:uFillTx/>
                <a:latin typeface="+mn-lt"/>
                <a:ea typeface="+mn-ea"/>
              </a:rPr>
              <a:t>printStackTrace – it prints place history of </a:t>
            </a:r>
            <a:r>
              <a:rPr b="0" lang="cs-CZ" sz="1200" strike="noStrike" u="none">
                <a:solidFill>
                  <a:schemeClr val="dk1"/>
                </a:solidFill>
                <a:uFillTx/>
                <a:latin typeface="+mn-lt"/>
                <a:ea typeface="+mn-ea"/>
              </a:rPr>
              <a:t>the </a:t>
            </a:r>
            <a:r>
              <a:rPr b="0" lang="en-US" sz="1200" strike="noStrike" u="none">
                <a:solidFill>
                  <a:schemeClr val="dk1"/>
                </a:solidFill>
                <a:uFillTx/>
                <a:latin typeface="+mn-lt"/>
                <a:ea typeface="+mn-ea"/>
              </a:rPr>
              <a:t>called methods before the exception was thrown.</a:t>
            </a:r>
            <a:endParaRPr b="0" lang="cs-CZ" sz="1200" strike="noStrike" u="none">
              <a:solidFill>
                <a:srgbClr val="000000"/>
              </a:solidFill>
              <a:uFillTx/>
              <a:latin typeface="Arial"/>
            </a:endParaRPr>
          </a:p>
          <a:p>
            <a:pPr indent="0">
              <a:lnSpc>
                <a:spcPct val="100000"/>
              </a:lnSpc>
              <a:buNone/>
              <a:tabLst>
                <a:tab algn="l" pos="0"/>
              </a:tabLst>
            </a:pPr>
            <a:endParaRPr b="0" lang="cs-CZ" sz="1200" strike="noStrike" u="none">
              <a:solidFill>
                <a:srgbClr val="000000"/>
              </a:solidFill>
              <a:uFillTx/>
              <a:latin typeface="Arial"/>
            </a:endParaRPr>
          </a:p>
        </p:txBody>
      </p:sp>
      <p:sp>
        <p:nvSpPr>
          <p:cNvPr id="1267" name="PlaceHolder 3"/>
          <p:cNvSpPr>
            <a:spLocks noGrp="1"/>
          </p:cNvSpPr>
          <p:nvPr>
            <p:ph type="sldNum" idx="166"/>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A378E2C1-914F-43A2-80E8-65C3BFFBD260}"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0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8" name="PlaceHolder 1"/>
          <p:cNvSpPr>
            <a:spLocks noGrp="1"/>
          </p:cNvSpPr>
          <p:nvPr>
            <p:ph type="sldImg"/>
          </p:nvPr>
        </p:nvSpPr>
        <p:spPr>
          <a:xfrm>
            <a:off x="1371600" y="1143000"/>
            <a:ext cx="4114440" cy="3085920"/>
          </a:xfrm>
          <a:prstGeom prst="rect">
            <a:avLst/>
          </a:prstGeom>
          <a:ln w="0">
            <a:noFill/>
          </a:ln>
        </p:spPr>
      </p:sp>
      <p:sp>
        <p:nvSpPr>
          <p:cNvPr id="126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Exception class is a common class that inherits form RuntimeException or Exception class. It improves our control </a:t>
            </a:r>
            <a:r>
              <a:rPr b="0" lang="cs-CZ" sz="2000" strike="noStrike" u="none">
                <a:solidFill>
                  <a:srgbClr val="000000"/>
                </a:solidFill>
                <a:uFillTx/>
                <a:latin typeface="Arial"/>
              </a:rPr>
              <a:t>of</a:t>
            </a:r>
            <a:r>
              <a:rPr b="0" lang="en-US" sz="2000" strike="noStrike" u="none">
                <a:solidFill>
                  <a:srgbClr val="000000"/>
                </a:solidFill>
                <a:uFillTx/>
                <a:latin typeface="Arial"/>
              </a:rPr>
              <a:t> error handling in </a:t>
            </a:r>
            <a:r>
              <a:rPr b="0" lang="cs-CZ" sz="2000" strike="noStrike" u="none">
                <a:solidFill>
                  <a:srgbClr val="000000"/>
                </a:solidFill>
                <a:uFillTx/>
                <a:latin typeface="Arial"/>
              </a:rPr>
              <a:t>the </a:t>
            </a:r>
            <a:r>
              <a:rPr b="0" lang="en-US" sz="2000" strike="noStrike" u="none">
                <a:solidFill>
                  <a:srgbClr val="000000"/>
                </a:solidFill>
                <a:uFillTx/>
                <a:latin typeface="Arial"/>
              </a:rPr>
              <a:t>defined code. </a:t>
            </a:r>
            <a:endParaRPr b="0" lang="cs-CZ" sz="2000" strike="noStrike" u="none">
              <a:solidFill>
                <a:srgbClr val="000000"/>
              </a:solidFill>
              <a:uFillTx/>
              <a:latin typeface="Arial"/>
            </a:endParaRPr>
          </a:p>
        </p:txBody>
      </p:sp>
      <p:sp>
        <p:nvSpPr>
          <p:cNvPr id="1270" name="PlaceHolder 3"/>
          <p:cNvSpPr>
            <a:spLocks noGrp="1"/>
          </p:cNvSpPr>
          <p:nvPr>
            <p:ph type="sldNum" idx="167"/>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B18F2F19-A6B7-4C79-B031-6AB4274217F9}"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0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1" name="PlaceHolder 1"/>
          <p:cNvSpPr>
            <a:spLocks noGrp="1"/>
          </p:cNvSpPr>
          <p:nvPr>
            <p:ph type="sldImg"/>
          </p:nvPr>
        </p:nvSpPr>
        <p:spPr>
          <a:xfrm>
            <a:off x="1371600" y="1143000"/>
            <a:ext cx="4114440" cy="3085920"/>
          </a:xfrm>
          <a:prstGeom prst="rect">
            <a:avLst/>
          </a:prstGeom>
          <a:ln w="0">
            <a:noFill/>
          </a:ln>
        </p:spPr>
      </p:sp>
      <p:sp>
        <p:nvSpPr>
          <p:cNvPr id="127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The p</a:t>
            </a:r>
            <a:r>
              <a:rPr b="0" lang="en-US" sz="2000" strike="noStrike" u="none">
                <a:solidFill>
                  <a:srgbClr val="000000"/>
                </a:solidFill>
                <a:uFillTx/>
                <a:latin typeface="Arial"/>
              </a:rPr>
              <a:t>resented exception was thrown in real software whenever a failure in </a:t>
            </a:r>
            <a:r>
              <a:rPr b="0" lang="cs-CZ" sz="2000" strike="noStrike" u="none">
                <a:solidFill>
                  <a:srgbClr val="000000"/>
                </a:solidFill>
                <a:uFillTx/>
                <a:latin typeface="Arial"/>
              </a:rPr>
              <a:t>the </a:t>
            </a:r>
            <a:r>
              <a:rPr b="0" lang="en-US" sz="2000" strike="noStrike" u="none">
                <a:solidFill>
                  <a:srgbClr val="000000"/>
                </a:solidFill>
                <a:uFillTx/>
                <a:latin typeface="Arial"/>
              </a:rPr>
              <a:t>connection to a server </a:t>
            </a:r>
            <a:r>
              <a:rPr b="0" lang="cs-CZ" sz="2000" strike="noStrike" u="none">
                <a:solidFill>
                  <a:srgbClr val="000000"/>
                </a:solidFill>
                <a:uFillTx/>
                <a:latin typeface="Arial"/>
              </a:rPr>
              <a:t>o</a:t>
            </a:r>
            <a:r>
              <a:rPr b="0" lang="en-US" sz="2000" strike="noStrike" u="none">
                <a:solidFill>
                  <a:srgbClr val="000000"/>
                </a:solidFill>
                <a:uFillTx/>
                <a:latin typeface="Arial"/>
              </a:rPr>
              <a:t>ccures.</a:t>
            </a:r>
            <a:endParaRPr b="0" lang="cs-CZ" sz="2000" strike="noStrike" u="none">
              <a:solidFill>
                <a:srgbClr val="000000"/>
              </a:solidFill>
              <a:uFillTx/>
              <a:latin typeface="Arial"/>
            </a:endParaRPr>
          </a:p>
        </p:txBody>
      </p:sp>
      <p:sp>
        <p:nvSpPr>
          <p:cNvPr id="1273" name="PlaceHolder 3"/>
          <p:cNvSpPr>
            <a:spLocks noGrp="1"/>
          </p:cNvSpPr>
          <p:nvPr>
            <p:ph type="sldNum" idx="168"/>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D23912B4-4995-4684-A2B1-D42A189C6B0D}"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0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4" name="PlaceHolder 1"/>
          <p:cNvSpPr>
            <a:spLocks noGrp="1"/>
          </p:cNvSpPr>
          <p:nvPr>
            <p:ph type="sldImg"/>
          </p:nvPr>
        </p:nvSpPr>
        <p:spPr>
          <a:xfrm>
            <a:off x="1371600" y="1143000"/>
            <a:ext cx="4114440" cy="3085920"/>
          </a:xfrm>
          <a:prstGeom prst="rect">
            <a:avLst/>
          </a:prstGeom>
          <a:ln w="0">
            <a:noFill/>
          </a:ln>
        </p:spPr>
      </p:sp>
      <p:sp>
        <p:nvSpPr>
          <p:cNvPr id="127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76" name="PlaceHolder 3"/>
          <p:cNvSpPr>
            <a:spLocks noGrp="1"/>
          </p:cNvSpPr>
          <p:nvPr>
            <p:ph type="sldNum" idx="169"/>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65DF332D-C0CB-4253-BF55-C3E594B731CB}"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7" name="PlaceHolder 1"/>
          <p:cNvSpPr>
            <a:spLocks noGrp="1"/>
          </p:cNvSpPr>
          <p:nvPr>
            <p:ph type="sldImg"/>
          </p:nvPr>
        </p:nvSpPr>
        <p:spPr>
          <a:xfrm>
            <a:off x="1371600" y="1143000"/>
            <a:ext cx="4114440" cy="3085920"/>
          </a:xfrm>
          <a:prstGeom prst="rect">
            <a:avLst/>
          </a:prstGeom>
          <a:ln w="0">
            <a:noFill/>
          </a:ln>
        </p:spPr>
      </p:sp>
      <p:sp>
        <p:nvSpPr>
          <p:cNvPr id="127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79" name="PlaceHolder 3"/>
          <p:cNvSpPr>
            <a:spLocks noGrp="1"/>
          </p:cNvSpPr>
          <p:nvPr>
            <p:ph type="sldNum" idx="170"/>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3EFEC1C6-DD94-4733-A9A2-8ADDB86147C3}"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0" name="PlaceHolder 1"/>
          <p:cNvSpPr>
            <a:spLocks noGrp="1"/>
          </p:cNvSpPr>
          <p:nvPr>
            <p:ph type="sldImg"/>
          </p:nvPr>
        </p:nvSpPr>
        <p:spPr>
          <a:xfrm>
            <a:off x="1371600" y="1143000"/>
            <a:ext cx="4114440" cy="3085920"/>
          </a:xfrm>
          <a:prstGeom prst="rect">
            <a:avLst/>
          </a:prstGeom>
          <a:ln w="0">
            <a:noFill/>
          </a:ln>
        </p:spPr>
      </p:sp>
      <p:sp>
        <p:nvSpPr>
          <p:cNvPr id="128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82" name="PlaceHolder 3"/>
          <p:cNvSpPr>
            <a:spLocks noGrp="1"/>
          </p:cNvSpPr>
          <p:nvPr>
            <p:ph type="sldNum" idx="171"/>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7FC5D1B-CCB4-4886-A579-780AC92618DD}"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3" name="PlaceHolder 1"/>
          <p:cNvSpPr>
            <a:spLocks noGrp="1"/>
          </p:cNvSpPr>
          <p:nvPr>
            <p:ph type="sldImg"/>
          </p:nvPr>
        </p:nvSpPr>
        <p:spPr>
          <a:xfrm>
            <a:off x="1371600" y="1143000"/>
            <a:ext cx="4114440" cy="3085920"/>
          </a:xfrm>
          <a:prstGeom prst="rect">
            <a:avLst/>
          </a:prstGeom>
          <a:ln w="0">
            <a:noFill/>
          </a:ln>
        </p:spPr>
      </p:sp>
      <p:sp>
        <p:nvSpPr>
          <p:cNvPr id="128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85" name="PlaceHolder 3"/>
          <p:cNvSpPr>
            <a:spLocks noGrp="1"/>
          </p:cNvSpPr>
          <p:nvPr>
            <p:ph type="sldNum" idx="172"/>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7B00D681-C74A-4A1D-AC16-F82749A9CF3E}"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6" name="PlaceHolder 1"/>
          <p:cNvSpPr>
            <a:spLocks noGrp="1"/>
          </p:cNvSpPr>
          <p:nvPr>
            <p:ph type="sldImg"/>
          </p:nvPr>
        </p:nvSpPr>
        <p:spPr>
          <a:xfrm>
            <a:off x="1371600" y="1143000"/>
            <a:ext cx="4114440" cy="3085920"/>
          </a:xfrm>
          <a:prstGeom prst="rect">
            <a:avLst/>
          </a:prstGeom>
          <a:ln w="0">
            <a:noFill/>
          </a:ln>
        </p:spPr>
      </p:sp>
      <p:sp>
        <p:nvSpPr>
          <p:cNvPr id="128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88" name="PlaceHolder 3"/>
          <p:cNvSpPr>
            <a:spLocks noGrp="1"/>
          </p:cNvSpPr>
          <p:nvPr>
            <p:ph type="sldNum" idx="173"/>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A03A79E8-738C-4C34-AEDC-845C1188C01E}"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9" name="PlaceHolder 1"/>
          <p:cNvSpPr>
            <a:spLocks noGrp="1"/>
          </p:cNvSpPr>
          <p:nvPr>
            <p:ph type="sldImg"/>
          </p:nvPr>
        </p:nvSpPr>
        <p:spPr>
          <a:xfrm>
            <a:off x="1371600" y="1143000"/>
            <a:ext cx="4114440" cy="3085920"/>
          </a:xfrm>
          <a:prstGeom prst="rect">
            <a:avLst/>
          </a:prstGeom>
          <a:ln w="0">
            <a:noFill/>
          </a:ln>
        </p:spPr>
      </p:sp>
      <p:sp>
        <p:nvSpPr>
          <p:cNvPr id="129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progress</a:t>
            </a:r>
            <a:endParaRPr b="0" lang="cs-CZ" sz="2000" strike="noStrike" u="none">
              <a:solidFill>
                <a:srgbClr val="000000"/>
              </a:solidFill>
              <a:uFillTx/>
              <a:latin typeface="Arial"/>
            </a:endParaRPr>
          </a:p>
        </p:txBody>
      </p:sp>
      <p:sp>
        <p:nvSpPr>
          <p:cNvPr id="1291" name="PlaceHolder 3"/>
          <p:cNvSpPr>
            <a:spLocks noGrp="1"/>
          </p:cNvSpPr>
          <p:nvPr>
            <p:ph type="ftr" idx="174"/>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292" name="PlaceHolder 4"/>
          <p:cNvSpPr>
            <a:spLocks noGrp="1"/>
          </p:cNvSpPr>
          <p:nvPr>
            <p:ph type="sldNum" idx="175"/>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35DFC9D-175E-4C15-8C26-8625A386552F}" type="slidenum">
              <a:rPr b="0" lang="cs-CZ" sz="1200" strike="noStrike" u="none">
                <a:solidFill>
                  <a:srgbClr val="000000"/>
                </a:solidFill>
                <a:uFillTx/>
                <a:latin typeface="Times New Roman"/>
              </a:rPr>
              <a:t>106</a:t>
            </a:fld>
            <a:endParaRPr b="0" lang="cs-CZ" sz="1200" strike="noStrike" u="none">
              <a:solidFill>
                <a:srgbClr val="000000"/>
              </a:solidFill>
              <a:uFillTx/>
              <a:latin typeface="Times New Roman"/>
            </a:endParaRPr>
          </a:p>
        </p:txBody>
      </p:sp>
    </p:spTree>
  </p:cSld>
</p:notes>
</file>

<file path=ppt/notesSlides/notesSlide1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3" name="PlaceHolder 1"/>
          <p:cNvSpPr>
            <a:spLocks noGrp="1"/>
          </p:cNvSpPr>
          <p:nvPr>
            <p:ph type="sldImg"/>
          </p:nvPr>
        </p:nvSpPr>
        <p:spPr>
          <a:xfrm>
            <a:off x="1143000" y="685800"/>
            <a:ext cx="4571640" cy="3428640"/>
          </a:xfrm>
          <a:prstGeom prst="rect">
            <a:avLst/>
          </a:prstGeom>
          <a:ln w="0">
            <a:noFill/>
          </a:ln>
        </p:spPr>
      </p:sp>
      <p:sp>
        <p:nvSpPr>
          <p:cNvPr id="1294"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95"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6FD0B7F3-55CE-42DC-80B7-8BFA4254B74A}"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1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6" name="PlaceHolder 1"/>
          <p:cNvSpPr>
            <a:spLocks noGrp="1"/>
          </p:cNvSpPr>
          <p:nvPr>
            <p:ph type="sldImg"/>
          </p:nvPr>
        </p:nvSpPr>
        <p:spPr>
          <a:xfrm>
            <a:off x="1143000" y="685800"/>
            <a:ext cx="4571640" cy="3428640"/>
          </a:xfrm>
          <a:prstGeom prst="rect">
            <a:avLst/>
          </a:prstGeom>
          <a:ln w="0">
            <a:noFill/>
          </a:ln>
        </p:spPr>
      </p:sp>
      <p:sp>
        <p:nvSpPr>
          <p:cNvPr id="1297"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98"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01076D48-C3D0-43E6-B8B8-71CCCEDE0B4D}"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1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9" name="PlaceHolder 1"/>
          <p:cNvSpPr>
            <a:spLocks noGrp="1"/>
          </p:cNvSpPr>
          <p:nvPr>
            <p:ph type="sldImg"/>
          </p:nvPr>
        </p:nvSpPr>
        <p:spPr>
          <a:xfrm>
            <a:off x="1371600" y="1143000"/>
            <a:ext cx="4114440" cy="3085920"/>
          </a:xfrm>
          <a:prstGeom prst="rect">
            <a:avLst/>
          </a:prstGeom>
          <a:ln w="0">
            <a:noFill/>
          </a:ln>
        </p:spPr>
      </p:sp>
      <p:sp>
        <p:nvSpPr>
          <p:cNvPr id="130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01" name="PlaceHolder 3"/>
          <p:cNvSpPr>
            <a:spLocks noGrp="1"/>
          </p:cNvSpPr>
          <p:nvPr>
            <p:ph type="sldNum" idx="176"/>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19DA2FB-0A0D-49C4-AB43-1D3DCCA0C403}"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5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2" name="PlaceHolder 1"/>
          <p:cNvSpPr>
            <a:spLocks noGrp="1"/>
          </p:cNvSpPr>
          <p:nvPr>
            <p:ph type="sldImg"/>
          </p:nvPr>
        </p:nvSpPr>
        <p:spPr>
          <a:xfrm>
            <a:off x="1371600" y="1143000"/>
            <a:ext cx="4114440" cy="3085920"/>
          </a:xfrm>
          <a:prstGeom prst="rect">
            <a:avLst/>
          </a:prstGeom>
          <a:ln w="0">
            <a:noFill/>
          </a:ln>
        </p:spPr>
      </p:sp>
      <p:sp>
        <p:nvSpPr>
          <p:cNvPr id="130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04" name="PlaceHolder 3"/>
          <p:cNvSpPr>
            <a:spLocks noGrp="1"/>
          </p:cNvSpPr>
          <p:nvPr>
            <p:ph type="sldNum" idx="177"/>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60976539-E240-4D55-9BE4-9892B9EF24A5}"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5" name="PlaceHolder 1"/>
          <p:cNvSpPr>
            <a:spLocks noGrp="1"/>
          </p:cNvSpPr>
          <p:nvPr>
            <p:ph type="sldImg"/>
          </p:nvPr>
        </p:nvSpPr>
        <p:spPr>
          <a:xfrm>
            <a:off x="1371600" y="1143000"/>
            <a:ext cx="4114440" cy="3085920"/>
          </a:xfrm>
          <a:prstGeom prst="rect">
            <a:avLst/>
          </a:prstGeom>
          <a:ln w="0">
            <a:noFill/>
          </a:ln>
        </p:spPr>
      </p:sp>
      <p:sp>
        <p:nvSpPr>
          <p:cNvPr id="130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07" name="PlaceHolder 3"/>
          <p:cNvSpPr>
            <a:spLocks noGrp="1"/>
          </p:cNvSpPr>
          <p:nvPr>
            <p:ph type="sldNum" idx="178"/>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2EE43356-3D85-47BC-87CD-A62DA206F2AA}"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8" name="PlaceHolder 1"/>
          <p:cNvSpPr>
            <a:spLocks noGrp="1"/>
          </p:cNvSpPr>
          <p:nvPr>
            <p:ph type="sldImg"/>
          </p:nvPr>
        </p:nvSpPr>
        <p:spPr>
          <a:xfrm>
            <a:off x="1371600" y="1143000"/>
            <a:ext cx="4114440" cy="3085920"/>
          </a:xfrm>
          <a:prstGeom prst="rect">
            <a:avLst/>
          </a:prstGeom>
          <a:ln w="0">
            <a:noFill/>
          </a:ln>
        </p:spPr>
      </p:sp>
      <p:sp>
        <p:nvSpPr>
          <p:cNvPr id="130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10" name="PlaceHolder 3"/>
          <p:cNvSpPr>
            <a:spLocks noGrp="1"/>
          </p:cNvSpPr>
          <p:nvPr>
            <p:ph type="sldNum" idx="179"/>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3F642C0F-8241-4C42-A1B9-1FE0A5C892B7}"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1" name="PlaceHolder 1"/>
          <p:cNvSpPr>
            <a:spLocks noGrp="1"/>
          </p:cNvSpPr>
          <p:nvPr>
            <p:ph type="sldImg"/>
          </p:nvPr>
        </p:nvSpPr>
        <p:spPr>
          <a:xfrm>
            <a:off x="1371600" y="1143000"/>
            <a:ext cx="4114440" cy="3085920"/>
          </a:xfrm>
          <a:prstGeom prst="rect">
            <a:avLst/>
          </a:prstGeom>
          <a:ln w="0">
            <a:noFill/>
          </a:ln>
        </p:spPr>
      </p:sp>
      <p:sp>
        <p:nvSpPr>
          <p:cNvPr id="131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13" name="PlaceHolder 3"/>
          <p:cNvSpPr>
            <a:spLocks noGrp="1"/>
          </p:cNvSpPr>
          <p:nvPr>
            <p:ph type="sldNum" idx="180"/>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0553B6FC-C2F2-45A4-B1A7-EE35CE5D1975}"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4" name="PlaceHolder 1"/>
          <p:cNvSpPr>
            <a:spLocks noGrp="1"/>
          </p:cNvSpPr>
          <p:nvPr>
            <p:ph type="sldImg"/>
          </p:nvPr>
        </p:nvSpPr>
        <p:spPr>
          <a:xfrm>
            <a:off x="1371600" y="1143000"/>
            <a:ext cx="4114440" cy="3085920"/>
          </a:xfrm>
          <a:prstGeom prst="rect">
            <a:avLst/>
          </a:prstGeom>
          <a:ln w="0">
            <a:noFill/>
          </a:ln>
        </p:spPr>
      </p:sp>
      <p:sp>
        <p:nvSpPr>
          <p:cNvPr id="131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16" name="PlaceHolder 3"/>
          <p:cNvSpPr>
            <a:spLocks noGrp="1"/>
          </p:cNvSpPr>
          <p:nvPr>
            <p:ph type="sldNum" idx="181"/>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BE6602B7-CEE2-400C-BB01-834797E942C2}"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7" name="PlaceHolder 1"/>
          <p:cNvSpPr>
            <a:spLocks noGrp="1"/>
          </p:cNvSpPr>
          <p:nvPr>
            <p:ph type="sldImg"/>
          </p:nvPr>
        </p:nvSpPr>
        <p:spPr>
          <a:xfrm>
            <a:off x="1371600" y="1143000"/>
            <a:ext cx="4114440" cy="3085920"/>
          </a:xfrm>
          <a:prstGeom prst="rect">
            <a:avLst/>
          </a:prstGeom>
          <a:ln w="0">
            <a:noFill/>
          </a:ln>
        </p:spPr>
      </p:sp>
      <p:sp>
        <p:nvSpPr>
          <p:cNvPr id="131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19" name="PlaceHolder 3"/>
          <p:cNvSpPr>
            <a:spLocks noGrp="1"/>
          </p:cNvSpPr>
          <p:nvPr>
            <p:ph type="sldNum" idx="182"/>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DFB2E40-F012-4FB0-9653-7F33E0269BFC}"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0" name="PlaceHolder 1"/>
          <p:cNvSpPr>
            <a:spLocks noGrp="1"/>
          </p:cNvSpPr>
          <p:nvPr>
            <p:ph type="sldImg"/>
          </p:nvPr>
        </p:nvSpPr>
        <p:spPr>
          <a:xfrm>
            <a:off x="1371600" y="1143000"/>
            <a:ext cx="4114440" cy="3085920"/>
          </a:xfrm>
          <a:prstGeom prst="rect">
            <a:avLst/>
          </a:prstGeom>
          <a:ln w="0">
            <a:noFill/>
          </a:ln>
        </p:spPr>
      </p:sp>
      <p:sp>
        <p:nvSpPr>
          <p:cNvPr id="132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22" name="PlaceHolder 3"/>
          <p:cNvSpPr>
            <a:spLocks noGrp="1"/>
          </p:cNvSpPr>
          <p:nvPr>
            <p:ph type="sldNum" idx="183"/>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2D13CAC9-3565-4A06-A1C4-4E3C73A833F1}"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3" name="PlaceHolder 1"/>
          <p:cNvSpPr>
            <a:spLocks noGrp="1"/>
          </p:cNvSpPr>
          <p:nvPr>
            <p:ph type="sldImg"/>
          </p:nvPr>
        </p:nvSpPr>
        <p:spPr>
          <a:xfrm>
            <a:off x="1371600" y="1143000"/>
            <a:ext cx="4114440" cy="3085920"/>
          </a:xfrm>
          <a:prstGeom prst="rect">
            <a:avLst/>
          </a:prstGeom>
          <a:ln w="0">
            <a:noFill/>
          </a:ln>
        </p:spPr>
      </p:sp>
      <p:sp>
        <p:nvSpPr>
          <p:cNvPr id="132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For every primitive type, there exists </a:t>
            </a:r>
            <a:r>
              <a:rPr b="0" lang="cs-CZ" sz="2000" strike="noStrike" u="none">
                <a:solidFill>
                  <a:srgbClr val="000000"/>
                </a:solidFill>
                <a:uFillTx/>
                <a:latin typeface="Arial"/>
              </a:rPr>
              <a:t>a </a:t>
            </a:r>
            <a:r>
              <a:rPr b="0" lang="en-US" sz="2000" strike="noStrike" u="none">
                <a:solidFill>
                  <a:srgbClr val="000000"/>
                </a:solidFill>
                <a:uFillTx/>
                <a:latin typeface="Arial"/>
              </a:rPr>
              <a:t>class in package </a:t>
            </a:r>
            <a:r>
              <a:rPr b="0" i="1" lang="en-US" sz="2000" strike="noStrike" u="none">
                <a:solidFill>
                  <a:srgbClr val="000000"/>
                </a:solidFill>
                <a:uFillTx/>
                <a:latin typeface="Arial"/>
              </a:rPr>
              <a:t>java.lang</a:t>
            </a:r>
            <a:r>
              <a:rPr b="0" lang="en-US" sz="2000" strike="noStrike" u="none">
                <a:solidFill>
                  <a:srgbClr val="000000"/>
                </a:solidFill>
                <a:uFillTx/>
                <a:latin typeface="Arial"/>
              </a:rPr>
              <a:t>: Boolean, Char, Byte, Short, Integer, long, Float, Double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Compiler c</a:t>
            </a:r>
            <a:r>
              <a:rPr b="0" lang="cs-CZ" sz="2000" strike="noStrike" u="none">
                <a:solidFill>
                  <a:srgbClr val="000000"/>
                </a:solidFill>
                <a:uFillTx/>
                <a:latin typeface="Arial"/>
              </a:rPr>
              <a:t>an</a:t>
            </a:r>
            <a:r>
              <a:rPr b="0" lang="en-US" sz="2000" strike="noStrike" u="none">
                <a:solidFill>
                  <a:srgbClr val="000000"/>
                </a:solidFill>
                <a:uFillTx/>
                <a:latin typeface="Arial"/>
              </a:rPr>
              <a:t> automatically convert values between both representations.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Instance of wrapper class c</a:t>
            </a:r>
            <a:r>
              <a:rPr b="0" lang="cs-CZ" sz="2000" strike="noStrike" u="none">
                <a:solidFill>
                  <a:srgbClr val="000000"/>
                </a:solidFill>
                <a:uFillTx/>
                <a:latin typeface="Arial"/>
              </a:rPr>
              <a:t>an</a:t>
            </a:r>
            <a:r>
              <a:rPr b="0" lang="en-US" sz="2000" strike="noStrike" u="none">
                <a:solidFill>
                  <a:srgbClr val="000000"/>
                </a:solidFill>
                <a:uFillTx/>
                <a:latin typeface="Arial"/>
              </a:rPr>
              <a:t> be created explicitly by </a:t>
            </a:r>
            <a:r>
              <a:rPr b="0" lang="cs-CZ" sz="2000" strike="noStrike" u="none">
                <a:solidFill>
                  <a:srgbClr val="000000"/>
                </a:solidFill>
                <a:uFillTx/>
                <a:latin typeface="Arial"/>
              </a:rPr>
              <a:t>the </a:t>
            </a:r>
            <a:r>
              <a:rPr b="0" lang="en-US" sz="2000" strike="noStrike" u="none">
                <a:solidFill>
                  <a:srgbClr val="000000"/>
                </a:solidFill>
                <a:uFillTx/>
                <a:latin typeface="Arial"/>
              </a:rPr>
              <a:t>constructor or class method </a:t>
            </a:r>
            <a:r>
              <a:rPr b="0" i="1" lang="en-US" sz="2000" strike="noStrike" u="none">
                <a:solidFill>
                  <a:srgbClr val="000000"/>
                </a:solidFill>
                <a:uFillTx/>
                <a:latin typeface="Arial"/>
              </a:rPr>
              <a:t>valueOf().</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Method </a:t>
            </a:r>
            <a:r>
              <a:rPr b="0" i="1" lang="en-US" sz="2000" strike="noStrike" u="none">
                <a:solidFill>
                  <a:srgbClr val="000000"/>
                </a:solidFill>
                <a:uFillTx/>
                <a:latin typeface="Arial"/>
              </a:rPr>
              <a:t>xxxValue </a:t>
            </a:r>
            <a:r>
              <a:rPr b="0" lang="en-US" sz="2000" strike="noStrike" u="none">
                <a:solidFill>
                  <a:srgbClr val="000000"/>
                </a:solidFill>
                <a:uFillTx/>
                <a:latin typeface="Arial"/>
              </a:rPr>
              <a:t>return value of object.</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The classes contain method </a:t>
            </a:r>
            <a:r>
              <a:rPr b="0" i="1" lang="en-US" sz="2000" strike="noStrike" u="none">
                <a:solidFill>
                  <a:srgbClr val="000000"/>
                </a:solidFill>
                <a:uFillTx/>
                <a:latin typeface="Arial"/>
              </a:rPr>
              <a:t>parseXXX(String)</a:t>
            </a:r>
            <a:r>
              <a:rPr b="0" lang="en-US" sz="2000" strike="noStrike" u="none">
                <a:solidFill>
                  <a:srgbClr val="000000"/>
                </a:solidFill>
                <a:uFillTx/>
                <a:latin typeface="Arial"/>
              </a:rPr>
              <a:t> </a:t>
            </a:r>
            <a:r>
              <a:rPr b="0" lang="cs-CZ" sz="2000" strike="noStrike" u="none">
                <a:solidFill>
                  <a:srgbClr val="000000"/>
                </a:solidFill>
                <a:uFillTx/>
                <a:latin typeface="Arial"/>
              </a:rPr>
              <a:t> </a:t>
            </a:r>
            <a:r>
              <a:rPr b="0" lang="en-US" sz="2000" strike="noStrike" u="none">
                <a:solidFill>
                  <a:srgbClr val="000000"/>
                </a:solidFill>
                <a:uFillTx/>
                <a:latin typeface="Arial"/>
              </a:rPr>
              <a:t>that return </a:t>
            </a:r>
            <a:r>
              <a:rPr b="0" lang="cs-CZ" sz="2000" strike="noStrike" u="none">
                <a:solidFill>
                  <a:srgbClr val="000000"/>
                </a:solidFill>
                <a:uFillTx/>
                <a:latin typeface="Arial"/>
              </a:rPr>
              <a:t>the </a:t>
            </a:r>
            <a:r>
              <a:rPr b="0" lang="en-US" sz="2000" strike="noStrike" u="none">
                <a:solidFill>
                  <a:srgbClr val="000000"/>
                </a:solidFill>
                <a:uFillTx/>
                <a:latin typeface="Arial"/>
              </a:rPr>
              <a:t>primitive value from String.</a:t>
            </a:r>
            <a:endParaRPr b="0" lang="cs-CZ" sz="2000" strike="noStrike" u="none">
              <a:solidFill>
                <a:srgbClr val="000000"/>
              </a:solidFill>
              <a:uFillTx/>
              <a:latin typeface="Arial"/>
            </a:endParaRPr>
          </a:p>
        </p:txBody>
      </p:sp>
      <p:sp>
        <p:nvSpPr>
          <p:cNvPr id="1325" name="PlaceHolder 3"/>
          <p:cNvSpPr>
            <a:spLocks noGrp="1"/>
          </p:cNvSpPr>
          <p:nvPr>
            <p:ph type="sldNum" idx="184"/>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3AE78AF6-ADCB-4509-991A-8C6599B1B948}" type="slidenum">
              <a:rPr b="0" lang="cs-CZ" sz="1200" strike="noStrike" u="none">
                <a:solidFill>
                  <a:schemeClr val="dk1"/>
                </a:solidFill>
                <a:uFillTx/>
                <a:latin typeface="+mn-lt"/>
                <a:ea typeface="+mn-ea"/>
              </a:rPr>
              <a:t>106</a:t>
            </a:fld>
            <a:endParaRPr b="0" lang="cs-CZ" sz="1200" strike="noStrike" u="none">
              <a:solidFill>
                <a:srgbClr val="000000"/>
              </a:solidFill>
              <a:uFillTx/>
              <a:latin typeface="Times New Roman"/>
            </a:endParaRPr>
          </a:p>
        </p:txBody>
      </p:sp>
    </p:spTree>
  </p:cSld>
</p:notes>
</file>

<file path=ppt/notesSlides/notesSlide16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6" name="PlaceHolder 1"/>
          <p:cNvSpPr>
            <a:spLocks noGrp="1"/>
          </p:cNvSpPr>
          <p:nvPr>
            <p:ph type="sldImg"/>
          </p:nvPr>
        </p:nvSpPr>
        <p:spPr>
          <a:xfrm>
            <a:off x="1371600" y="1143000"/>
            <a:ext cx="4114440" cy="3085920"/>
          </a:xfrm>
          <a:prstGeom prst="rect">
            <a:avLst/>
          </a:prstGeom>
          <a:ln w="0">
            <a:noFill/>
          </a:ln>
        </p:spPr>
      </p:sp>
      <p:sp>
        <p:nvSpPr>
          <p:cNvPr id="132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328" name="PlaceHolder 3"/>
          <p:cNvSpPr>
            <a:spLocks noGrp="1"/>
          </p:cNvSpPr>
          <p:nvPr>
            <p:ph type="sldNum" idx="185"/>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BD345F6-BCEB-4492-A910-CF0D5E799831}" type="slidenum">
              <a:rPr b="0" lang="cs-CZ" sz="1200" strike="noStrike" u="none">
                <a:solidFill>
                  <a:schemeClr val="dk1"/>
                </a:solidFill>
                <a:uFillTx/>
                <a:latin typeface="+mn-lt"/>
                <a:ea typeface="+mn-ea"/>
              </a:rPr>
              <a:t>&lt;number&gt;</a:t>
            </a:fld>
            <a:endParaRPr b="0" lang="cs-CZ" sz="1200" strike="noStrike" u="none">
              <a:solidFill>
                <a:srgbClr val="000000"/>
              </a:solidFill>
              <a:uFillTx/>
              <a:latin typeface="Times New Roman"/>
            </a:endParaRPr>
          </a:p>
        </p:txBody>
      </p:sp>
    </p:spTree>
  </p:cSld>
</p:notes>
</file>

<file path=ppt/notesSlides/notesSlide1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9" name="PlaceHolder 1"/>
          <p:cNvSpPr>
            <a:spLocks noGrp="1"/>
          </p:cNvSpPr>
          <p:nvPr>
            <p:ph type="sldImg"/>
          </p:nvPr>
        </p:nvSpPr>
        <p:spPr>
          <a:xfrm>
            <a:off x="1371600" y="1143000"/>
            <a:ext cx="4114440" cy="3085920"/>
          </a:xfrm>
          <a:prstGeom prst="rect">
            <a:avLst/>
          </a:prstGeom>
          <a:ln w="0">
            <a:noFill/>
          </a:ln>
        </p:spPr>
      </p:sp>
      <p:sp>
        <p:nvSpPr>
          <p:cNvPr id="133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This class contains many useful methods.</a:t>
            </a:r>
            <a:endParaRPr b="0" lang="cs-CZ" sz="2000" strike="noStrike" u="none">
              <a:solidFill>
                <a:srgbClr val="000000"/>
              </a:solidFill>
              <a:uFillTx/>
              <a:latin typeface="Arial"/>
            </a:endParaRPr>
          </a:p>
        </p:txBody>
      </p:sp>
      <p:sp>
        <p:nvSpPr>
          <p:cNvPr id="1331" name="PlaceHolder 3"/>
          <p:cNvSpPr>
            <a:spLocks noGrp="1"/>
          </p:cNvSpPr>
          <p:nvPr>
            <p:ph type="sldNum" idx="186"/>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D25686E-2257-4889-8942-813F25C8B417}" type="slidenum">
              <a:rPr b="0" lang="cs-CZ" sz="1200" strike="noStrike" u="none">
                <a:solidFill>
                  <a:schemeClr val="dk1"/>
                </a:solidFill>
                <a:uFillTx/>
                <a:latin typeface="+mn-lt"/>
                <a:ea typeface="+mn-ea"/>
              </a:rPr>
              <a:t>&lt;number&gt;</a:t>
            </a:fld>
            <a:endParaRPr b="0" lang="cs-CZ" sz="1200" strike="noStrike" u="none">
              <a:solidFill>
                <a:srgbClr val="000000"/>
              </a:solidFill>
              <a:uFillTx/>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4" name="PlaceHolder 1"/>
          <p:cNvSpPr>
            <a:spLocks noGrp="1"/>
          </p:cNvSpPr>
          <p:nvPr>
            <p:ph type="sldImg"/>
          </p:nvPr>
        </p:nvSpPr>
        <p:spPr>
          <a:xfrm>
            <a:off x="1371600" y="1143000"/>
            <a:ext cx="4114440" cy="3085920"/>
          </a:xfrm>
          <a:prstGeom prst="rect">
            <a:avLst/>
          </a:prstGeom>
          <a:ln w="0">
            <a:noFill/>
          </a:ln>
        </p:spPr>
      </p:sp>
      <p:sp>
        <p:nvSpPr>
          <p:cNvPr id="110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106" name="PlaceHolder 3"/>
          <p:cNvSpPr>
            <a:spLocks noGrp="1"/>
          </p:cNvSpPr>
          <p:nvPr>
            <p:ph type="ftr" idx="125"/>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07" name="PlaceHolder 4"/>
          <p:cNvSpPr>
            <a:spLocks noGrp="1"/>
          </p:cNvSpPr>
          <p:nvPr>
            <p:ph type="sldNum" idx="12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9CED2EC0-520D-4470-B021-157A4B3489B9}"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Tree>
  </p:cSld>
</p:notes>
</file>

<file path=ppt/notesSlides/notesSlide2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2" name="PlaceHolder 1"/>
          <p:cNvSpPr>
            <a:spLocks noGrp="1"/>
          </p:cNvSpPr>
          <p:nvPr>
            <p:ph type="sldImg"/>
          </p:nvPr>
        </p:nvSpPr>
        <p:spPr>
          <a:xfrm>
            <a:off x="1143000" y="685800"/>
            <a:ext cx="4571640" cy="3428640"/>
          </a:xfrm>
          <a:prstGeom prst="rect">
            <a:avLst/>
          </a:prstGeom>
          <a:ln w="0">
            <a:noFill/>
          </a:ln>
        </p:spPr>
      </p:sp>
      <p:sp>
        <p:nvSpPr>
          <p:cNvPr id="1333"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Threads allows to execute commands defined within a same program (process) concurrently and independently.  </a:t>
            </a:r>
            <a:endParaRPr b="0" lang="cs-CZ" sz="2000" strike="noStrike" u="none">
              <a:solidFill>
                <a:srgbClr val="000000"/>
              </a:solidFill>
              <a:uFillTx/>
              <a:latin typeface="Arial"/>
            </a:endParaRPr>
          </a:p>
        </p:txBody>
      </p:sp>
      <p:sp>
        <p:nvSpPr>
          <p:cNvPr id="1334"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796D9727-46E6-442B-B50A-0886B86C8192}"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5" name="PlaceHolder 1"/>
          <p:cNvSpPr>
            <a:spLocks noGrp="1"/>
          </p:cNvSpPr>
          <p:nvPr>
            <p:ph type="sldImg"/>
          </p:nvPr>
        </p:nvSpPr>
        <p:spPr>
          <a:xfrm>
            <a:off x="1143000" y="685800"/>
            <a:ext cx="4571640" cy="3428640"/>
          </a:xfrm>
          <a:prstGeom prst="rect">
            <a:avLst/>
          </a:prstGeom>
          <a:ln w="0">
            <a:noFill/>
          </a:ln>
        </p:spPr>
      </p:sp>
      <p:sp>
        <p:nvSpPr>
          <p:cNvPr id="1336"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en-US" sz="1200" strike="noStrike" u="none">
                <a:solidFill>
                  <a:srgbClr val="000000"/>
                </a:solidFill>
                <a:uFillTx/>
                <a:latin typeface="+mn-lt"/>
                <a:ea typeface="+mn-ea"/>
              </a:rPr>
              <a:t>Thread is represented by an instance of the class Thread.</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337"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7286F7C6-7349-4B70-A90F-7D92E6B9F525}"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8" name="PlaceHolder 1"/>
          <p:cNvSpPr>
            <a:spLocks noGrp="1"/>
          </p:cNvSpPr>
          <p:nvPr>
            <p:ph type="sldImg"/>
          </p:nvPr>
        </p:nvSpPr>
        <p:spPr>
          <a:xfrm>
            <a:off x="1143000" y="685800"/>
            <a:ext cx="4571640" cy="3428640"/>
          </a:xfrm>
          <a:prstGeom prst="rect">
            <a:avLst/>
          </a:prstGeom>
          <a:ln w="0">
            <a:noFill/>
          </a:ln>
        </p:spPr>
      </p:sp>
      <p:sp>
        <p:nvSpPr>
          <p:cNvPr id="1339"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340"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81854EDC-5F86-414F-A4D6-45D56BADFD54}"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1" name="PlaceHolder 1"/>
          <p:cNvSpPr>
            <a:spLocks noGrp="1"/>
          </p:cNvSpPr>
          <p:nvPr>
            <p:ph type="sldImg"/>
          </p:nvPr>
        </p:nvSpPr>
        <p:spPr>
          <a:xfrm>
            <a:off x="1143000" y="685800"/>
            <a:ext cx="4571640" cy="3428640"/>
          </a:xfrm>
          <a:prstGeom prst="rect">
            <a:avLst/>
          </a:prstGeom>
          <a:ln w="0">
            <a:noFill/>
          </a:ln>
        </p:spPr>
      </p:sp>
      <p:sp>
        <p:nvSpPr>
          <p:cNvPr id="1342"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If a sub-classing of the class Thread is not available then we could implement interface “</a:t>
            </a:r>
            <a:r>
              <a:rPr b="0" i="1" lang="en-US" sz="1200" strike="noStrike" u="none">
                <a:solidFill>
                  <a:srgbClr val="000000"/>
                </a:solidFill>
                <a:uFillTx/>
                <a:latin typeface="+mn-lt"/>
                <a:ea typeface="+mn-ea"/>
              </a:rPr>
              <a:t>Runnable” . </a:t>
            </a:r>
            <a:r>
              <a:rPr b="0" lang="en-US" sz="1200" strike="noStrike" u="none">
                <a:solidFill>
                  <a:srgbClr val="000000"/>
                </a:solidFill>
                <a:uFillTx/>
                <a:latin typeface="+mn-lt"/>
                <a:ea typeface="+mn-ea"/>
              </a:rPr>
              <a:t>New instance of this class is created and it is passed as parameter for creation of a instance of the class Thread.</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Method “start” is called on instance of the class Thread.</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343"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E1AD5DF9-B7F5-4473-91B2-E8AE4F28D566}"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4" name="PlaceHolder 1"/>
          <p:cNvSpPr>
            <a:spLocks noGrp="1"/>
          </p:cNvSpPr>
          <p:nvPr>
            <p:ph type="sldImg"/>
          </p:nvPr>
        </p:nvSpPr>
        <p:spPr>
          <a:xfrm>
            <a:off x="1143000" y="685800"/>
            <a:ext cx="4571640" cy="3428640"/>
          </a:xfrm>
          <a:prstGeom prst="rect">
            <a:avLst/>
          </a:prstGeom>
          <a:ln w="0">
            <a:noFill/>
          </a:ln>
        </p:spPr>
      </p:sp>
      <p:sp>
        <p:nvSpPr>
          <p:cNvPr id="1345"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If our code should wait while a specific thread doesn’t end then it call method “join” on an object that represent the thread.</a:t>
            </a:r>
            <a:endParaRPr b="0" lang="cs-CZ" sz="2000" strike="noStrike" u="none">
              <a:solidFill>
                <a:srgbClr val="000000"/>
              </a:solidFill>
              <a:uFillTx/>
              <a:latin typeface="Arial"/>
            </a:endParaRPr>
          </a:p>
        </p:txBody>
      </p:sp>
      <p:sp>
        <p:nvSpPr>
          <p:cNvPr id="1346"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821C923E-D1A1-4523-ABB4-4A9AB1E49170}"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7" name="PlaceHolder 1"/>
          <p:cNvSpPr>
            <a:spLocks noGrp="1"/>
          </p:cNvSpPr>
          <p:nvPr>
            <p:ph type="sldImg"/>
          </p:nvPr>
        </p:nvSpPr>
        <p:spPr>
          <a:xfrm>
            <a:off x="1143000" y="685800"/>
            <a:ext cx="4571640" cy="3428640"/>
          </a:xfrm>
          <a:prstGeom prst="rect">
            <a:avLst/>
          </a:prstGeom>
          <a:ln w="0">
            <a:noFill/>
          </a:ln>
        </p:spPr>
      </p:sp>
      <p:sp>
        <p:nvSpPr>
          <p:cNvPr id="1348"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This method is called on an object that represents a thread that we want to interrupt.</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Handling of this method call has to be implemented in source code of specific thread otherwise the thread will not stop.</a:t>
            </a:r>
            <a:endParaRPr b="0" lang="cs-CZ" sz="12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mn-lt"/>
                <a:ea typeface="+mn-ea"/>
              </a:rPr>
              <a:t>Executed thread could check if the interruption has been requested by static method Thread.isInterrupted().  </a:t>
            </a:r>
            <a:endParaRPr b="0" lang="cs-CZ" sz="2000" strike="noStrike" u="none">
              <a:solidFill>
                <a:srgbClr val="000000"/>
              </a:solidFill>
              <a:uFillTx/>
              <a:latin typeface="Arial"/>
            </a:endParaRPr>
          </a:p>
        </p:txBody>
      </p:sp>
      <p:sp>
        <p:nvSpPr>
          <p:cNvPr id="1349"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1D3E0F3F-EA94-49AA-8ED4-8C06FA5B0C50}"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0" name="PlaceHolder 1"/>
          <p:cNvSpPr>
            <a:spLocks noGrp="1"/>
          </p:cNvSpPr>
          <p:nvPr>
            <p:ph type="sldImg"/>
          </p:nvPr>
        </p:nvSpPr>
        <p:spPr>
          <a:xfrm>
            <a:off x="1143000" y="685800"/>
            <a:ext cx="4571640" cy="3428640"/>
          </a:xfrm>
          <a:prstGeom prst="rect">
            <a:avLst/>
          </a:prstGeom>
          <a:ln w="0">
            <a:noFill/>
          </a:ln>
        </p:spPr>
      </p:sp>
      <p:sp>
        <p:nvSpPr>
          <p:cNvPr id="1351"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52"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52F638CF-F349-4F73-9DA8-98C1A1B6166F}"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3" name="PlaceHolder 1"/>
          <p:cNvSpPr>
            <a:spLocks noGrp="1"/>
          </p:cNvSpPr>
          <p:nvPr>
            <p:ph type="sldImg"/>
          </p:nvPr>
        </p:nvSpPr>
        <p:spPr>
          <a:xfrm>
            <a:off x="1143000" y="685800"/>
            <a:ext cx="4571640" cy="3428640"/>
          </a:xfrm>
          <a:prstGeom prst="rect">
            <a:avLst/>
          </a:prstGeom>
          <a:ln w="0">
            <a:noFill/>
          </a:ln>
        </p:spPr>
      </p:sp>
      <p:sp>
        <p:nvSpPr>
          <p:cNvPr id="1354"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55"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7E17B1E0-2058-4F8A-8E20-77EB57C978B1}"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6" name="PlaceHolder 1"/>
          <p:cNvSpPr>
            <a:spLocks noGrp="1"/>
          </p:cNvSpPr>
          <p:nvPr>
            <p:ph type="sldImg"/>
          </p:nvPr>
        </p:nvSpPr>
        <p:spPr>
          <a:xfrm>
            <a:off x="1143000" y="685800"/>
            <a:ext cx="4571640" cy="3428640"/>
          </a:xfrm>
          <a:prstGeom prst="rect">
            <a:avLst/>
          </a:prstGeom>
          <a:ln w="0">
            <a:noFill/>
          </a:ln>
        </p:spPr>
      </p:sp>
      <p:sp>
        <p:nvSpPr>
          <p:cNvPr id="1357"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58"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B1E6A32B-9700-4201-B2B6-49744B35523A}"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9" name="PlaceHolder 1"/>
          <p:cNvSpPr>
            <a:spLocks noGrp="1"/>
          </p:cNvSpPr>
          <p:nvPr>
            <p:ph type="sldImg"/>
          </p:nvPr>
        </p:nvSpPr>
        <p:spPr>
          <a:xfrm>
            <a:off x="1143000" y="685800"/>
            <a:ext cx="4571640" cy="3428640"/>
          </a:xfrm>
          <a:prstGeom prst="rect">
            <a:avLst/>
          </a:prstGeom>
          <a:ln w="0">
            <a:noFill/>
          </a:ln>
        </p:spPr>
      </p:sp>
      <p:sp>
        <p:nvSpPr>
          <p:cNvPr id="1360"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61"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72EC11D1-15C0-4669-A240-2424CC7A8BEE}"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2" name="PlaceHolder 1"/>
          <p:cNvSpPr>
            <a:spLocks noGrp="1"/>
          </p:cNvSpPr>
          <p:nvPr>
            <p:ph type="sldImg"/>
          </p:nvPr>
        </p:nvSpPr>
        <p:spPr>
          <a:xfrm>
            <a:off x="1143000" y="685800"/>
            <a:ext cx="4571640" cy="3428640"/>
          </a:xfrm>
          <a:prstGeom prst="rect">
            <a:avLst/>
          </a:prstGeom>
          <a:ln w="0">
            <a:noFill/>
          </a:ln>
        </p:spPr>
      </p:sp>
      <p:sp>
        <p:nvSpPr>
          <p:cNvPr id="1363"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64"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E96ECC90-82A0-4462-8BEE-2D16B8B6A774}"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5" name="PlaceHolder 1"/>
          <p:cNvSpPr>
            <a:spLocks noGrp="1"/>
          </p:cNvSpPr>
          <p:nvPr>
            <p:ph type="sldImg"/>
          </p:nvPr>
        </p:nvSpPr>
        <p:spPr>
          <a:xfrm>
            <a:off x="1143000" y="685800"/>
            <a:ext cx="4571640" cy="3428640"/>
          </a:xfrm>
          <a:prstGeom prst="rect">
            <a:avLst/>
          </a:prstGeom>
          <a:ln w="0">
            <a:noFill/>
          </a:ln>
        </p:spPr>
      </p:sp>
      <p:sp>
        <p:nvSpPr>
          <p:cNvPr id="1366"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67"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17399DAF-BD4B-489C-8E2C-DA1C8A15C220}"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8" name="PlaceHolder 1"/>
          <p:cNvSpPr>
            <a:spLocks noGrp="1"/>
          </p:cNvSpPr>
          <p:nvPr>
            <p:ph type="sldImg"/>
          </p:nvPr>
        </p:nvSpPr>
        <p:spPr>
          <a:xfrm>
            <a:off x="1143000" y="685800"/>
            <a:ext cx="4571640" cy="3428640"/>
          </a:xfrm>
          <a:prstGeom prst="rect">
            <a:avLst/>
          </a:prstGeom>
          <a:ln w="0">
            <a:noFill/>
          </a:ln>
        </p:spPr>
      </p:sp>
      <p:sp>
        <p:nvSpPr>
          <p:cNvPr id="1369"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70"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C29A5676-2BAF-4133-A3F4-A69B6C950A89}"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1" name="PlaceHolder 1"/>
          <p:cNvSpPr>
            <a:spLocks noGrp="1"/>
          </p:cNvSpPr>
          <p:nvPr>
            <p:ph type="sldImg"/>
          </p:nvPr>
        </p:nvSpPr>
        <p:spPr>
          <a:xfrm>
            <a:off x="1143000" y="685800"/>
            <a:ext cx="4571640" cy="3428640"/>
          </a:xfrm>
          <a:prstGeom prst="rect">
            <a:avLst/>
          </a:prstGeom>
          <a:ln w="0">
            <a:noFill/>
          </a:ln>
        </p:spPr>
      </p:sp>
      <p:sp>
        <p:nvSpPr>
          <p:cNvPr id="1372"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373"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064DB841-0C81-4C6E-BE2A-2F45F617E381}"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4" name="PlaceHolder 1"/>
          <p:cNvSpPr>
            <a:spLocks noGrp="1"/>
          </p:cNvSpPr>
          <p:nvPr>
            <p:ph type="sldNum" idx="18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22D6177-5D1F-4FB2-9B55-E0E055EFC8C9}"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75" name="PlaceHolder 2"/>
          <p:cNvSpPr>
            <a:spLocks noGrp="1"/>
          </p:cNvSpPr>
          <p:nvPr>
            <p:ph type="sldImg"/>
          </p:nvPr>
        </p:nvSpPr>
        <p:spPr>
          <a:xfrm>
            <a:off x="1144440" y="695160"/>
            <a:ext cx="4568400" cy="3427200"/>
          </a:xfrm>
          <a:prstGeom prst="rect">
            <a:avLst/>
          </a:prstGeom>
          <a:ln w="0">
            <a:noFill/>
          </a:ln>
        </p:spPr>
      </p:sp>
      <p:sp>
        <p:nvSpPr>
          <p:cNvPr id="137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3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7" name="PlaceHolder 1"/>
          <p:cNvSpPr>
            <a:spLocks noGrp="1"/>
          </p:cNvSpPr>
          <p:nvPr>
            <p:ph type="sldNum" idx="18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9D539E6-3BF1-46FC-A77D-EF62C966B8FB}"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78" name="PlaceHolder 2"/>
          <p:cNvSpPr>
            <a:spLocks noGrp="1"/>
          </p:cNvSpPr>
          <p:nvPr>
            <p:ph type="sldImg"/>
          </p:nvPr>
        </p:nvSpPr>
        <p:spPr>
          <a:xfrm>
            <a:off x="1144440" y="695160"/>
            <a:ext cx="4568400" cy="3427200"/>
          </a:xfrm>
          <a:prstGeom prst="rect">
            <a:avLst/>
          </a:prstGeom>
          <a:ln w="0">
            <a:noFill/>
          </a:ln>
        </p:spPr>
      </p:sp>
      <p:sp>
        <p:nvSpPr>
          <p:cNvPr id="137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0" name="PlaceHolder 1"/>
          <p:cNvSpPr>
            <a:spLocks noGrp="1"/>
          </p:cNvSpPr>
          <p:nvPr>
            <p:ph type="sldNum" idx="18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A41ADC4-11FC-466D-BA05-B798FFA701BA}"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81" name="PlaceHolder 2"/>
          <p:cNvSpPr>
            <a:spLocks noGrp="1"/>
          </p:cNvSpPr>
          <p:nvPr>
            <p:ph type="sldImg"/>
          </p:nvPr>
        </p:nvSpPr>
        <p:spPr>
          <a:xfrm>
            <a:off x="1144440" y="695160"/>
            <a:ext cx="4568400" cy="3427200"/>
          </a:xfrm>
          <a:prstGeom prst="rect">
            <a:avLst/>
          </a:prstGeom>
          <a:ln w="0">
            <a:noFill/>
          </a:ln>
        </p:spPr>
      </p:sp>
      <p:sp>
        <p:nvSpPr>
          <p:cNvPr id="138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3" name="PlaceHolder 1"/>
          <p:cNvSpPr>
            <a:spLocks noGrp="1"/>
          </p:cNvSpPr>
          <p:nvPr>
            <p:ph type="sldNum" idx="19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682F5C3-9212-4BE2-8921-6E78A8B354C0}"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84" name="PlaceHolder 2"/>
          <p:cNvSpPr>
            <a:spLocks noGrp="1"/>
          </p:cNvSpPr>
          <p:nvPr>
            <p:ph type="sldImg"/>
          </p:nvPr>
        </p:nvSpPr>
        <p:spPr>
          <a:xfrm>
            <a:off x="1144440" y="695160"/>
            <a:ext cx="4568400" cy="3427200"/>
          </a:xfrm>
          <a:prstGeom prst="rect">
            <a:avLst/>
          </a:prstGeom>
          <a:ln w="0">
            <a:noFill/>
          </a:ln>
        </p:spPr>
      </p:sp>
      <p:sp>
        <p:nvSpPr>
          <p:cNvPr id="138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6" name="PlaceHolder 1"/>
          <p:cNvSpPr>
            <a:spLocks noGrp="1"/>
          </p:cNvSpPr>
          <p:nvPr>
            <p:ph type="sldNum" idx="19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120F7895-EA14-43BC-8400-8E8809DEBBF7}"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87" name="PlaceHolder 2"/>
          <p:cNvSpPr>
            <a:spLocks noGrp="1"/>
          </p:cNvSpPr>
          <p:nvPr>
            <p:ph type="sldImg"/>
          </p:nvPr>
        </p:nvSpPr>
        <p:spPr>
          <a:xfrm>
            <a:off x="1144440" y="695160"/>
            <a:ext cx="4568400" cy="3427200"/>
          </a:xfrm>
          <a:prstGeom prst="rect">
            <a:avLst/>
          </a:prstGeom>
          <a:ln w="0">
            <a:noFill/>
          </a:ln>
        </p:spPr>
      </p:sp>
      <p:sp>
        <p:nvSpPr>
          <p:cNvPr id="138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9" name="PlaceHolder 1"/>
          <p:cNvSpPr>
            <a:spLocks noGrp="1"/>
          </p:cNvSpPr>
          <p:nvPr>
            <p:ph type="sldNum" idx="19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07D00B5D-8122-4536-BFBB-EEACDDC0AE2B}"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90" name="PlaceHolder 2"/>
          <p:cNvSpPr>
            <a:spLocks noGrp="1"/>
          </p:cNvSpPr>
          <p:nvPr>
            <p:ph type="sldImg"/>
          </p:nvPr>
        </p:nvSpPr>
        <p:spPr>
          <a:xfrm>
            <a:off x="1144440" y="695160"/>
            <a:ext cx="4568400" cy="3427200"/>
          </a:xfrm>
          <a:prstGeom prst="rect">
            <a:avLst/>
          </a:prstGeom>
          <a:ln w="0">
            <a:noFill/>
          </a:ln>
        </p:spPr>
      </p:sp>
      <p:sp>
        <p:nvSpPr>
          <p:cNvPr id="139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2" name="PlaceHolder 1"/>
          <p:cNvSpPr>
            <a:spLocks noGrp="1"/>
          </p:cNvSpPr>
          <p:nvPr>
            <p:ph type="sldNum" idx="19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1504348-30F4-4D0F-9BA3-D7CFC5ECC19A}"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93" name="PlaceHolder 2"/>
          <p:cNvSpPr>
            <a:spLocks noGrp="1"/>
          </p:cNvSpPr>
          <p:nvPr>
            <p:ph type="sldImg"/>
          </p:nvPr>
        </p:nvSpPr>
        <p:spPr>
          <a:xfrm>
            <a:off x="1144440" y="695160"/>
            <a:ext cx="4568400" cy="3427200"/>
          </a:xfrm>
          <a:prstGeom prst="rect">
            <a:avLst/>
          </a:prstGeom>
          <a:ln w="0">
            <a:noFill/>
          </a:ln>
        </p:spPr>
      </p:sp>
      <p:sp>
        <p:nvSpPr>
          <p:cNvPr id="139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5" name="PlaceHolder 1"/>
          <p:cNvSpPr>
            <a:spLocks noGrp="1"/>
          </p:cNvSpPr>
          <p:nvPr>
            <p:ph type="sldNum" idx="19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459DD9F-E1F2-443C-BB30-7577B5A0D910}"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96" name="PlaceHolder 2"/>
          <p:cNvSpPr>
            <a:spLocks noGrp="1"/>
          </p:cNvSpPr>
          <p:nvPr>
            <p:ph type="sldImg"/>
          </p:nvPr>
        </p:nvSpPr>
        <p:spPr>
          <a:xfrm>
            <a:off x="1144440" y="695160"/>
            <a:ext cx="4568400" cy="3427200"/>
          </a:xfrm>
          <a:prstGeom prst="rect">
            <a:avLst/>
          </a:prstGeom>
          <a:ln w="0">
            <a:noFill/>
          </a:ln>
        </p:spPr>
      </p:sp>
      <p:sp>
        <p:nvSpPr>
          <p:cNvPr id="139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8" name="PlaceHolder 1"/>
          <p:cNvSpPr>
            <a:spLocks noGrp="1"/>
          </p:cNvSpPr>
          <p:nvPr>
            <p:ph type="sldNum" idx="19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707EF74-2130-4E0C-A9DE-F5CD7123F68B}"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399" name="PlaceHolder 2"/>
          <p:cNvSpPr>
            <a:spLocks noGrp="1"/>
          </p:cNvSpPr>
          <p:nvPr>
            <p:ph type="sldImg"/>
          </p:nvPr>
        </p:nvSpPr>
        <p:spPr>
          <a:xfrm>
            <a:off x="1144440" y="695160"/>
            <a:ext cx="4568400" cy="3427200"/>
          </a:xfrm>
          <a:prstGeom prst="rect">
            <a:avLst/>
          </a:prstGeom>
          <a:ln w="0">
            <a:noFill/>
          </a:ln>
        </p:spPr>
      </p:sp>
      <p:sp>
        <p:nvSpPr>
          <p:cNvPr id="140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1" name="PlaceHolder 1"/>
          <p:cNvSpPr>
            <a:spLocks noGrp="1"/>
          </p:cNvSpPr>
          <p:nvPr>
            <p:ph type="sldNum" idx="19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8731780-C28B-4CCA-AFFE-62BF02047405}"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02" name="PlaceHolder 2"/>
          <p:cNvSpPr>
            <a:spLocks noGrp="1"/>
          </p:cNvSpPr>
          <p:nvPr>
            <p:ph type="sldImg"/>
          </p:nvPr>
        </p:nvSpPr>
        <p:spPr>
          <a:xfrm>
            <a:off x="1144440" y="695160"/>
            <a:ext cx="4568400" cy="3427200"/>
          </a:xfrm>
          <a:prstGeom prst="rect">
            <a:avLst/>
          </a:prstGeom>
          <a:ln w="0">
            <a:noFill/>
          </a:ln>
        </p:spPr>
      </p:sp>
      <p:sp>
        <p:nvSpPr>
          <p:cNvPr id="140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4" name="PlaceHolder 1"/>
          <p:cNvSpPr>
            <a:spLocks noGrp="1"/>
          </p:cNvSpPr>
          <p:nvPr>
            <p:ph type="sldNum" idx="19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CA5EE54-77F5-46D6-951F-93020103F698}"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05" name="PlaceHolder 2"/>
          <p:cNvSpPr>
            <a:spLocks noGrp="1"/>
          </p:cNvSpPr>
          <p:nvPr>
            <p:ph type="sldImg"/>
          </p:nvPr>
        </p:nvSpPr>
        <p:spPr>
          <a:xfrm>
            <a:off x="1144440" y="695160"/>
            <a:ext cx="4568400" cy="3427200"/>
          </a:xfrm>
          <a:prstGeom prst="rect">
            <a:avLst/>
          </a:prstGeom>
          <a:ln w="0">
            <a:noFill/>
          </a:ln>
        </p:spPr>
      </p:sp>
      <p:sp>
        <p:nvSpPr>
          <p:cNvPr id="140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7" name="PlaceHolder 1"/>
          <p:cNvSpPr>
            <a:spLocks noGrp="1"/>
          </p:cNvSpPr>
          <p:nvPr>
            <p:ph type="sldNum" idx="19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D97AB665-74F7-441A-B178-FD1BF0C3DAA6}"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08" name="PlaceHolder 2"/>
          <p:cNvSpPr>
            <a:spLocks noGrp="1"/>
          </p:cNvSpPr>
          <p:nvPr>
            <p:ph type="sldImg"/>
          </p:nvPr>
        </p:nvSpPr>
        <p:spPr>
          <a:xfrm>
            <a:off x="1144440" y="695160"/>
            <a:ext cx="4568400" cy="3427200"/>
          </a:xfrm>
          <a:prstGeom prst="rect">
            <a:avLst/>
          </a:prstGeom>
          <a:ln w="0">
            <a:noFill/>
          </a:ln>
        </p:spPr>
      </p:sp>
      <p:sp>
        <p:nvSpPr>
          <p:cNvPr id="140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0" name="PlaceHolder 1"/>
          <p:cNvSpPr>
            <a:spLocks noGrp="1"/>
          </p:cNvSpPr>
          <p:nvPr>
            <p:ph type="sldNum" idx="19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B4651A80-261A-4BEF-B527-C5B80777B81D}"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11" name="PlaceHolder 2"/>
          <p:cNvSpPr>
            <a:spLocks noGrp="1"/>
          </p:cNvSpPr>
          <p:nvPr>
            <p:ph type="sldImg"/>
          </p:nvPr>
        </p:nvSpPr>
        <p:spPr>
          <a:xfrm>
            <a:off x="1144440" y="695160"/>
            <a:ext cx="4568400" cy="3427200"/>
          </a:xfrm>
          <a:prstGeom prst="rect">
            <a:avLst/>
          </a:prstGeom>
          <a:ln w="0">
            <a:noFill/>
          </a:ln>
        </p:spPr>
      </p:sp>
      <p:sp>
        <p:nvSpPr>
          <p:cNvPr id="141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3" name="PlaceHolder 1"/>
          <p:cNvSpPr>
            <a:spLocks noGrp="1"/>
          </p:cNvSpPr>
          <p:nvPr>
            <p:ph type="sldNum" idx="20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3866ED29-7457-426C-9014-E40B4F05B72C}"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14" name="PlaceHolder 2"/>
          <p:cNvSpPr>
            <a:spLocks noGrp="1"/>
          </p:cNvSpPr>
          <p:nvPr>
            <p:ph type="sldImg"/>
          </p:nvPr>
        </p:nvSpPr>
        <p:spPr>
          <a:xfrm>
            <a:off x="1144440" y="695160"/>
            <a:ext cx="4568400" cy="3427200"/>
          </a:xfrm>
          <a:prstGeom prst="rect">
            <a:avLst/>
          </a:prstGeom>
          <a:ln w="0">
            <a:noFill/>
          </a:ln>
        </p:spPr>
      </p:sp>
      <p:sp>
        <p:nvSpPr>
          <p:cNvPr id="141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6" name="PlaceHolder 1"/>
          <p:cNvSpPr>
            <a:spLocks noGrp="1"/>
          </p:cNvSpPr>
          <p:nvPr>
            <p:ph type="sldNum" idx="20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6903EFC-42C0-40C6-AD7A-E162C436E82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17" name="PlaceHolder 2"/>
          <p:cNvSpPr>
            <a:spLocks noGrp="1"/>
          </p:cNvSpPr>
          <p:nvPr>
            <p:ph type="sldImg"/>
          </p:nvPr>
        </p:nvSpPr>
        <p:spPr>
          <a:xfrm>
            <a:off x="1144440" y="695160"/>
            <a:ext cx="4568400" cy="3427200"/>
          </a:xfrm>
          <a:prstGeom prst="rect">
            <a:avLst/>
          </a:prstGeom>
          <a:ln w="0">
            <a:noFill/>
          </a:ln>
        </p:spPr>
      </p:sp>
      <p:sp>
        <p:nvSpPr>
          <p:cNvPr id="141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9" name="PlaceHolder 1"/>
          <p:cNvSpPr>
            <a:spLocks noGrp="1"/>
          </p:cNvSpPr>
          <p:nvPr>
            <p:ph type="sldNum" idx="20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E68BADB-1E98-4D34-A6DC-75C25FCB2BE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20" name="PlaceHolder 2"/>
          <p:cNvSpPr>
            <a:spLocks noGrp="1"/>
          </p:cNvSpPr>
          <p:nvPr>
            <p:ph type="sldImg"/>
          </p:nvPr>
        </p:nvSpPr>
        <p:spPr>
          <a:xfrm>
            <a:off x="1144440" y="695160"/>
            <a:ext cx="4568400" cy="3427200"/>
          </a:xfrm>
          <a:prstGeom prst="rect">
            <a:avLst/>
          </a:prstGeom>
          <a:ln w="0">
            <a:noFill/>
          </a:ln>
        </p:spPr>
      </p:sp>
      <p:sp>
        <p:nvSpPr>
          <p:cNvPr id="142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2" name="PlaceHolder 1"/>
          <p:cNvSpPr>
            <a:spLocks noGrp="1"/>
          </p:cNvSpPr>
          <p:nvPr>
            <p:ph type="sldNum" idx="20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44572A46-ECF4-4E09-8A17-83C607E1ECC9}"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23" name="PlaceHolder 2"/>
          <p:cNvSpPr>
            <a:spLocks noGrp="1"/>
          </p:cNvSpPr>
          <p:nvPr>
            <p:ph type="sldImg"/>
          </p:nvPr>
        </p:nvSpPr>
        <p:spPr>
          <a:xfrm>
            <a:off x="1144440" y="695160"/>
            <a:ext cx="4568400" cy="3427200"/>
          </a:xfrm>
          <a:prstGeom prst="rect">
            <a:avLst/>
          </a:prstGeom>
          <a:ln w="0">
            <a:noFill/>
          </a:ln>
        </p:spPr>
      </p:sp>
      <p:sp>
        <p:nvSpPr>
          <p:cNvPr id="142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5" name="PlaceHolder 1"/>
          <p:cNvSpPr>
            <a:spLocks noGrp="1"/>
          </p:cNvSpPr>
          <p:nvPr>
            <p:ph type="sldNum" idx="20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4493646-11D0-4541-A23E-10ECD021A64A}"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26" name="PlaceHolder 2"/>
          <p:cNvSpPr>
            <a:spLocks noGrp="1"/>
          </p:cNvSpPr>
          <p:nvPr>
            <p:ph type="sldImg"/>
          </p:nvPr>
        </p:nvSpPr>
        <p:spPr>
          <a:xfrm>
            <a:off x="1144440" y="695160"/>
            <a:ext cx="4568400" cy="3427200"/>
          </a:xfrm>
          <a:prstGeom prst="rect">
            <a:avLst/>
          </a:prstGeom>
          <a:ln w="0">
            <a:noFill/>
          </a:ln>
        </p:spPr>
      </p:sp>
      <p:sp>
        <p:nvSpPr>
          <p:cNvPr id="142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8" name="PlaceHolder 1"/>
          <p:cNvSpPr>
            <a:spLocks noGrp="1"/>
          </p:cNvSpPr>
          <p:nvPr>
            <p:ph type="sldNum" idx="20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4618EBE-FA4A-4EBD-87FC-7EDAE786C9AF}"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29" name="PlaceHolder 2"/>
          <p:cNvSpPr>
            <a:spLocks noGrp="1"/>
          </p:cNvSpPr>
          <p:nvPr>
            <p:ph type="sldImg"/>
          </p:nvPr>
        </p:nvSpPr>
        <p:spPr>
          <a:xfrm>
            <a:off x="1144440" y="695160"/>
            <a:ext cx="4568400" cy="3427200"/>
          </a:xfrm>
          <a:prstGeom prst="rect">
            <a:avLst/>
          </a:prstGeom>
          <a:ln w="0">
            <a:noFill/>
          </a:ln>
        </p:spPr>
      </p:sp>
      <p:sp>
        <p:nvSpPr>
          <p:cNvPr id="143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1" name="PlaceHolder 1"/>
          <p:cNvSpPr>
            <a:spLocks noGrp="1"/>
          </p:cNvSpPr>
          <p:nvPr>
            <p:ph type="sldNum" idx="20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FF8B4792-1E77-4EE5-8E0B-53654E2B03D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32" name="PlaceHolder 2"/>
          <p:cNvSpPr>
            <a:spLocks noGrp="1"/>
          </p:cNvSpPr>
          <p:nvPr>
            <p:ph type="sldImg"/>
          </p:nvPr>
        </p:nvSpPr>
        <p:spPr>
          <a:xfrm>
            <a:off x="1144440" y="695160"/>
            <a:ext cx="4568400" cy="3427200"/>
          </a:xfrm>
          <a:prstGeom prst="rect">
            <a:avLst/>
          </a:prstGeom>
          <a:ln w="0">
            <a:noFill/>
          </a:ln>
        </p:spPr>
      </p:sp>
      <p:sp>
        <p:nvSpPr>
          <p:cNvPr id="143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4" name="PlaceHolder 1"/>
          <p:cNvSpPr>
            <a:spLocks noGrp="1"/>
          </p:cNvSpPr>
          <p:nvPr>
            <p:ph type="sldNum" idx="20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980BB5A5-A156-4EA4-9CF6-D488FB2F7C8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35" name="PlaceHolder 2"/>
          <p:cNvSpPr>
            <a:spLocks noGrp="1"/>
          </p:cNvSpPr>
          <p:nvPr>
            <p:ph type="sldImg"/>
          </p:nvPr>
        </p:nvSpPr>
        <p:spPr>
          <a:xfrm>
            <a:off x="1144440" y="695160"/>
            <a:ext cx="4568400" cy="3427200"/>
          </a:xfrm>
          <a:prstGeom prst="rect">
            <a:avLst/>
          </a:prstGeom>
          <a:ln w="0">
            <a:noFill/>
          </a:ln>
        </p:spPr>
      </p:sp>
      <p:sp>
        <p:nvSpPr>
          <p:cNvPr id="143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7" name="PlaceHolder 1"/>
          <p:cNvSpPr>
            <a:spLocks noGrp="1"/>
          </p:cNvSpPr>
          <p:nvPr>
            <p:ph type="sldNum" idx="20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EC0AD9CB-027D-4A91-88FA-B67307E80F91}"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38" name="PlaceHolder 2"/>
          <p:cNvSpPr>
            <a:spLocks noGrp="1"/>
          </p:cNvSpPr>
          <p:nvPr>
            <p:ph type="sldImg"/>
          </p:nvPr>
        </p:nvSpPr>
        <p:spPr>
          <a:xfrm>
            <a:off x="1144440" y="695160"/>
            <a:ext cx="4568400" cy="3427200"/>
          </a:xfrm>
          <a:prstGeom prst="rect">
            <a:avLst/>
          </a:prstGeom>
          <a:ln w="0">
            <a:noFill/>
          </a:ln>
        </p:spPr>
      </p:sp>
      <p:sp>
        <p:nvSpPr>
          <p:cNvPr id="143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5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0" name="PlaceHolder 1"/>
          <p:cNvSpPr>
            <a:spLocks noGrp="1"/>
          </p:cNvSpPr>
          <p:nvPr>
            <p:ph type="sldNum" idx="20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102B46A8-ECB0-4357-9A82-E9FC9B64EE41}"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41" name="PlaceHolder 2"/>
          <p:cNvSpPr>
            <a:spLocks noGrp="1"/>
          </p:cNvSpPr>
          <p:nvPr>
            <p:ph type="sldImg"/>
          </p:nvPr>
        </p:nvSpPr>
        <p:spPr>
          <a:xfrm>
            <a:off x="1144440" y="695160"/>
            <a:ext cx="4568400" cy="3427200"/>
          </a:xfrm>
          <a:prstGeom prst="rect">
            <a:avLst/>
          </a:prstGeom>
          <a:ln w="0">
            <a:noFill/>
          </a:ln>
        </p:spPr>
      </p:sp>
      <p:sp>
        <p:nvSpPr>
          <p:cNvPr id="144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3" name="PlaceHolder 1"/>
          <p:cNvSpPr>
            <a:spLocks noGrp="1"/>
          </p:cNvSpPr>
          <p:nvPr>
            <p:ph type="sldNum" idx="21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9F85EF3-C091-4B00-AAEB-AAC70687F4AC}"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44" name="PlaceHolder 2"/>
          <p:cNvSpPr>
            <a:spLocks noGrp="1"/>
          </p:cNvSpPr>
          <p:nvPr>
            <p:ph type="sldImg"/>
          </p:nvPr>
        </p:nvSpPr>
        <p:spPr>
          <a:xfrm>
            <a:off x="1144440" y="695160"/>
            <a:ext cx="4568400" cy="3427200"/>
          </a:xfrm>
          <a:prstGeom prst="rect">
            <a:avLst/>
          </a:prstGeom>
          <a:ln w="0">
            <a:noFill/>
          </a:ln>
        </p:spPr>
      </p:sp>
      <p:sp>
        <p:nvSpPr>
          <p:cNvPr id="144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6" name="PlaceHolder 1"/>
          <p:cNvSpPr>
            <a:spLocks noGrp="1"/>
          </p:cNvSpPr>
          <p:nvPr>
            <p:ph type="sldNum" idx="21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EF7587AA-2D40-41F4-B0DB-4EF9A5D6ABC9}"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47" name="PlaceHolder 2"/>
          <p:cNvSpPr>
            <a:spLocks noGrp="1"/>
          </p:cNvSpPr>
          <p:nvPr>
            <p:ph type="sldImg"/>
          </p:nvPr>
        </p:nvSpPr>
        <p:spPr>
          <a:xfrm>
            <a:off x="1144440" y="695160"/>
            <a:ext cx="4568400" cy="3427200"/>
          </a:xfrm>
          <a:prstGeom prst="rect">
            <a:avLst/>
          </a:prstGeom>
          <a:ln w="0">
            <a:noFill/>
          </a:ln>
        </p:spPr>
      </p:sp>
      <p:sp>
        <p:nvSpPr>
          <p:cNvPr id="144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9" name="PlaceHolder 1"/>
          <p:cNvSpPr>
            <a:spLocks noGrp="1"/>
          </p:cNvSpPr>
          <p:nvPr>
            <p:ph type="sldNum" idx="21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B0F85340-0E0F-4BF6-B667-0F22B8A5422B}"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50" name="PlaceHolder 2"/>
          <p:cNvSpPr>
            <a:spLocks noGrp="1"/>
          </p:cNvSpPr>
          <p:nvPr>
            <p:ph type="sldImg"/>
          </p:nvPr>
        </p:nvSpPr>
        <p:spPr>
          <a:xfrm>
            <a:off x="1144440" y="695160"/>
            <a:ext cx="4568400" cy="3427200"/>
          </a:xfrm>
          <a:prstGeom prst="rect">
            <a:avLst/>
          </a:prstGeom>
          <a:ln w="0">
            <a:noFill/>
          </a:ln>
        </p:spPr>
      </p:sp>
      <p:sp>
        <p:nvSpPr>
          <p:cNvPr id="145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2" name="PlaceHolder 1"/>
          <p:cNvSpPr>
            <a:spLocks noGrp="1"/>
          </p:cNvSpPr>
          <p:nvPr>
            <p:ph type="sldNum" idx="21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37BC866-3210-48C7-AB2E-BA2104C09FA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53" name="PlaceHolder 2"/>
          <p:cNvSpPr>
            <a:spLocks noGrp="1"/>
          </p:cNvSpPr>
          <p:nvPr>
            <p:ph type="sldImg"/>
          </p:nvPr>
        </p:nvSpPr>
        <p:spPr>
          <a:xfrm>
            <a:off x="1144440" y="695160"/>
            <a:ext cx="4568400" cy="3427200"/>
          </a:xfrm>
          <a:prstGeom prst="rect">
            <a:avLst/>
          </a:prstGeom>
          <a:ln w="0">
            <a:noFill/>
          </a:ln>
        </p:spPr>
      </p:sp>
      <p:sp>
        <p:nvSpPr>
          <p:cNvPr id="145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5" name="PlaceHolder 1"/>
          <p:cNvSpPr>
            <a:spLocks noGrp="1"/>
          </p:cNvSpPr>
          <p:nvPr>
            <p:ph type="sldNum" idx="21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EE443B0-D05F-4B01-93DB-F394523F3A9D}"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56" name="PlaceHolder 2"/>
          <p:cNvSpPr>
            <a:spLocks noGrp="1"/>
          </p:cNvSpPr>
          <p:nvPr>
            <p:ph type="sldImg"/>
          </p:nvPr>
        </p:nvSpPr>
        <p:spPr>
          <a:xfrm>
            <a:off x="1144440" y="695160"/>
            <a:ext cx="4568400" cy="3427200"/>
          </a:xfrm>
          <a:prstGeom prst="rect">
            <a:avLst/>
          </a:prstGeom>
          <a:ln w="0">
            <a:noFill/>
          </a:ln>
        </p:spPr>
      </p:sp>
      <p:sp>
        <p:nvSpPr>
          <p:cNvPr id="145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8" name="PlaceHolder 1"/>
          <p:cNvSpPr>
            <a:spLocks noGrp="1"/>
          </p:cNvSpPr>
          <p:nvPr>
            <p:ph type="sldNum" idx="21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1E460BEC-5C24-490A-949D-02F02C2E8C53}"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59" name="PlaceHolder 2"/>
          <p:cNvSpPr>
            <a:spLocks noGrp="1"/>
          </p:cNvSpPr>
          <p:nvPr>
            <p:ph type="sldImg"/>
          </p:nvPr>
        </p:nvSpPr>
        <p:spPr>
          <a:xfrm>
            <a:off x="1144440" y="695160"/>
            <a:ext cx="4568400" cy="3427200"/>
          </a:xfrm>
          <a:prstGeom prst="rect">
            <a:avLst/>
          </a:prstGeom>
          <a:ln w="0">
            <a:noFill/>
          </a:ln>
        </p:spPr>
      </p:sp>
      <p:sp>
        <p:nvSpPr>
          <p:cNvPr id="146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1" name="PlaceHolder 1"/>
          <p:cNvSpPr>
            <a:spLocks noGrp="1"/>
          </p:cNvSpPr>
          <p:nvPr>
            <p:ph type="sldNum" idx="21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50EC957-4BE2-47D3-87CC-E7949DA2D785}"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62" name="PlaceHolder 2"/>
          <p:cNvSpPr>
            <a:spLocks noGrp="1"/>
          </p:cNvSpPr>
          <p:nvPr>
            <p:ph type="sldImg"/>
          </p:nvPr>
        </p:nvSpPr>
        <p:spPr>
          <a:xfrm>
            <a:off x="1144440" y="695160"/>
            <a:ext cx="4568400" cy="3427200"/>
          </a:xfrm>
          <a:prstGeom prst="rect">
            <a:avLst/>
          </a:prstGeom>
          <a:ln w="0">
            <a:noFill/>
          </a:ln>
        </p:spPr>
      </p:sp>
      <p:sp>
        <p:nvSpPr>
          <p:cNvPr id="146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4" name="PlaceHolder 1"/>
          <p:cNvSpPr>
            <a:spLocks noGrp="1"/>
          </p:cNvSpPr>
          <p:nvPr>
            <p:ph type="sldNum" idx="21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394CE25-88A5-47C8-8435-B1052C318588}"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65" name="PlaceHolder 2"/>
          <p:cNvSpPr>
            <a:spLocks noGrp="1"/>
          </p:cNvSpPr>
          <p:nvPr>
            <p:ph type="sldImg"/>
          </p:nvPr>
        </p:nvSpPr>
        <p:spPr>
          <a:xfrm>
            <a:off x="1144440" y="695160"/>
            <a:ext cx="4568400" cy="3427200"/>
          </a:xfrm>
          <a:prstGeom prst="rect">
            <a:avLst/>
          </a:prstGeom>
          <a:ln w="0">
            <a:noFill/>
          </a:ln>
        </p:spPr>
      </p:sp>
      <p:sp>
        <p:nvSpPr>
          <p:cNvPr id="146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7" name="PlaceHolder 1"/>
          <p:cNvSpPr>
            <a:spLocks noGrp="1"/>
          </p:cNvSpPr>
          <p:nvPr>
            <p:ph type="sldNum" idx="21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489D2110-9003-4480-B90C-D75CA147FD9A}"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68" name="PlaceHolder 2"/>
          <p:cNvSpPr>
            <a:spLocks noGrp="1"/>
          </p:cNvSpPr>
          <p:nvPr>
            <p:ph type="sldImg"/>
          </p:nvPr>
        </p:nvSpPr>
        <p:spPr>
          <a:xfrm>
            <a:off x="1144440" y="695160"/>
            <a:ext cx="4568400" cy="3427200"/>
          </a:xfrm>
          <a:prstGeom prst="rect">
            <a:avLst/>
          </a:prstGeom>
          <a:ln w="0">
            <a:noFill/>
          </a:ln>
        </p:spPr>
      </p:sp>
      <p:sp>
        <p:nvSpPr>
          <p:cNvPr id="146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0" name="PlaceHolder 1"/>
          <p:cNvSpPr>
            <a:spLocks noGrp="1"/>
          </p:cNvSpPr>
          <p:nvPr>
            <p:ph type="sldNum" idx="21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3479AE27-9799-4B90-995A-EA13CB1504C8}"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71" name="PlaceHolder 2"/>
          <p:cNvSpPr>
            <a:spLocks noGrp="1"/>
          </p:cNvSpPr>
          <p:nvPr>
            <p:ph type="sldImg"/>
          </p:nvPr>
        </p:nvSpPr>
        <p:spPr>
          <a:xfrm>
            <a:off x="1144440" y="695160"/>
            <a:ext cx="4568400" cy="3427200"/>
          </a:xfrm>
          <a:prstGeom prst="rect">
            <a:avLst/>
          </a:prstGeom>
          <a:ln w="0">
            <a:noFill/>
          </a:ln>
        </p:spPr>
      </p:sp>
      <p:sp>
        <p:nvSpPr>
          <p:cNvPr id="147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0" name="PlaceHolder 1"/>
          <p:cNvSpPr>
            <a:spLocks noGrp="1"/>
          </p:cNvSpPr>
          <p:nvPr>
            <p:ph type="sldImg"/>
          </p:nvPr>
        </p:nvSpPr>
        <p:spPr>
          <a:xfrm>
            <a:off x="1143000" y="685800"/>
            <a:ext cx="4571640" cy="3428640"/>
          </a:xfrm>
          <a:prstGeom prst="rect">
            <a:avLst/>
          </a:prstGeom>
          <a:ln w="0">
            <a:noFill/>
          </a:ln>
        </p:spPr>
      </p:sp>
      <p:sp>
        <p:nvSpPr>
          <p:cNvPr id="1121"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cs-CZ" sz="2400" strike="noStrike" u="none">
                <a:solidFill>
                  <a:srgbClr val="000000"/>
                </a:solidFill>
                <a:uFillTx/>
                <a:latin typeface="Arial"/>
              </a:rPr>
              <a:t>Value is assigned only once:</a:t>
            </a:r>
            <a:endParaRPr b="0" lang="cs-CZ" sz="2400" strike="noStrike" u="none">
              <a:solidFill>
                <a:srgbClr val="000000"/>
              </a:solidFill>
              <a:uFillTx/>
              <a:latin typeface="Arial"/>
            </a:endParaRPr>
          </a:p>
          <a:p>
            <a:pPr marL="216000" indent="-216000">
              <a:lnSpc>
                <a:spcPct val="100000"/>
              </a:lnSpc>
              <a:buNone/>
              <a:tabLst>
                <a:tab algn="l" pos="0"/>
              </a:tabLst>
            </a:pPr>
            <a:r>
              <a:rPr b="0" lang="cs-CZ" sz="2000" strike="noStrike" u="none">
                <a:solidFill>
                  <a:srgbClr val="000000"/>
                </a:solidFill>
                <a:uFillTx/>
                <a:latin typeface="Arial"/>
              </a:rPr>
              <a:t>during declaration – class and instance attribute, local variable;</a:t>
            </a:r>
            <a:endParaRPr b="0" lang="cs-CZ" sz="2000" strike="noStrike" u="none">
              <a:solidFill>
                <a:srgbClr val="000000"/>
              </a:solidFill>
              <a:uFillTx/>
              <a:latin typeface="Arial"/>
            </a:endParaRPr>
          </a:p>
          <a:p>
            <a:pPr marL="216000" indent="-216000">
              <a:lnSpc>
                <a:spcPct val="100000"/>
              </a:lnSpc>
              <a:buNone/>
              <a:tabLst>
                <a:tab algn="l" pos="0"/>
              </a:tabLst>
            </a:pPr>
            <a:r>
              <a:rPr b="0" lang="cs-CZ" sz="2000" strike="noStrike" u="none">
                <a:solidFill>
                  <a:srgbClr val="000000"/>
                </a:solidFill>
                <a:uFillTx/>
                <a:latin typeface="Arial"/>
              </a:rPr>
              <a:t>in a constructor  - instance attribute;</a:t>
            </a:r>
            <a:endParaRPr b="0" lang="cs-CZ" sz="2000" strike="noStrike" u="none">
              <a:solidFill>
                <a:srgbClr val="000000"/>
              </a:solidFill>
              <a:uFillTx/>
              <a:latin typeface="Arial"/>
            </a:endParaRPr>
          </a:p>
          <a:p>
            <a:pPr marL="216000" indent="-216000">
              <a:lnSpc>
                <a:spcPct val="100000"/>
              </a:lnSpc>
              <a:buNone/>
              <a:tabLst>
                <a:tab algn="l" pos="0"/>
              </a:tabLst>
            </a:pPr>
            <a:r>
              <a:rPr b="0" lang="cs-CZ" sz="2000" strike="noStrike" u="none">
                <a:solidFill>
                  <a:srgbClr val="000000"/>
                </a:solidFill>
                <a:uFillTx/>
                <a:latin typeface="Arial"/>
              </a:rPr>
              <a:t>during the method call – parameters.</a:t>
            </a:r>
            <a:endParaRPr b="0" lang="cs-CZ" sz="2000" strike="noStrike" u="none">
              <a:solidFill>
                <a:srgbClr val="000000"/>
              </a:solidFill>
              <a:uFillTx/>
              <a:latin typeface="Arial"/>
            </a:endParaRPr>
          </a:p>
          <a:p>
            <a:pPr marL="216000" indent="-216000">
              <a:lnSpc>
                <a:spcPct val="100000"/>
              </a:lnSpc>
              <a:buNone/>
              <a:tabLst>
                <a:tab algn="l" pos="0"/>
              </a:tabLst>
            </a:pPr>
            <a:endParaRPr b="0" lang="cs-CZ" sz="2000" strike="noStrike" u="none">
              <a:solidFill>
                <a:srgbClr val="000000"/>
              </a:solidFill>
              <a:uFillTx/>
              <a:latin typeface="Arial"/>
            </a:endParaRPr>
          </a:p>
        </p:txBody>
      </p:sp>
      <p:sp>
        <p:nvSpPr>
          <p:cNvPr id="1122"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40411EA3-5523-4EDA-A7E3-825B76C6161F}" type="slidenum">
              <a:rPr b="0" lang="cs-CZ"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27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3" name="PlaceHolder 1"/>
          <p:cNvSpPr>
            <a:spLocks noGrp="1"/>
          </p:cNvSpPr>
          <p:nvPr>
            <p:ph type="sldNum" idx="22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83463DA-B757-460A-AAB3-AA62A935C745}"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74" name="PlaceHolder 2"/>
          <p:cNvSpPr>
            <a:spLocks noGrp="1"/>
          </p:cNvSpPr>
          <p:nvPr>
            <p:ph type="sldImg"/>
          </p:nvPr>
        </p:nvSpPr>
        <p:spPr>
          <a:xfrm>
            <a:off x="1144440" y="695160"/>
            <a:ext cx="4568400" cy="3427200"/>
          </a:xfrm>
          <a:prstGeom prst="rect">
            <a:avLst/>
          </a:prstGeom>
          <a:ln w="0">
            <a:noFill/>
          </a:ln>
        </p:spPr>
      </p:sp>
      <p:sp>
        <p:nvSpPr>
          <p:cNvPr id="147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6" name="PlaceHolder 1"/>
          <p:cNvSpPr>
            <a:spLocks noGrp="1"/>
          </p:cNvSpPr>
          <p:nvPr>
            <p:ph type="sldNum" idx="22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DC1832A0-5C13-46C3-8180-DE59EA3917D5}"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77" name="PlaceHolder 2"/>
          <p:cNvSpPr>
            <a:spLocks noGrp="1"/>
          </p:cNvSpPr>
          <p:nvPr>
            <p:ph type="sldImg"/>
          </p:nvPr>
        </p:nvSpPr>
        <p:spPr>
          <a:xfrm>
            <a:off x="1144440" y="695160"/>
            <a:ext cx="4568400" cy="3427200"/>
          </a:xfrm>
          <a:prstGeom prst="rect">
            <a:avLst/>
          </a:prstGeom>
          <a:ln w="0">
            <a:noFill/>
          </a:ln>
        </p:spPr>
      </p:sp>
      <p:sp>
        <p:nvSpPr>
          <p:cNvPr id="147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9" name="PlaceHolder 1"/>
          <p:cNvSpPr>
            <a:spLocks noGrp="1"/>
          </p:cNvSpPr>
          <p:nvPr>
            <p:ph type="sldNum" idx="22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2C2D66E-E7C1-416E-9B4A-A33C58A40B2A}"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80" name="PlaceHolder 2"/>
          <p:cNvSpPr>
            <a:spLocks noGrp="1"/>
          </p:cNvSpPr>
          <p:nvPr>
            <p:ph type="sldImg"/>
          </p:nvPr>
        </p:nvSpPr>
        <p:spPr>
          <a:xfrm>
            <a:off x="1144440" y="695160"/>
            <a:ext cx="4568400" cy="3427200"/>
          </a:xfrm>
          <a:prstGeom prst="rect">
            <a:avLst/>
          </a:prstGeom>
          <a:ln w="0">
            <a:noFill/>
          </a:ln>
        </p:spPr>
      </p:sp>
      <p:sp>
        <p:nvSpPr>
          <p:cNvPr id="148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2" name="PlaceHolder 1"/>
          <p:cNvSpPr>
            <a:spLocks noGrp="1"/>
          </p:cNvSpPr>
          <p:nvPr>
            <p:ph type="sldNum" idx="22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3C9EAF99-3ECB-426E-922C-AAF8AB404E4F}"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83" name="PlaceHolder 2"/>
          <p:cNvSpPr>
            <a:spLocks noGrp="1"/>
          </p:cNvSpPr>
          <p:nvPr>
            <p:ph type="sldImg"/>
          </p:nvPr>
        </p:nvSpPr>
        <p:spPr>
          <a:xfrm>
            <a:off x="1144440" y="695160"/>
            <a:ext cx="4568400" cy="3427200"/>
          </a:xfrm>
          <a:prstGeom prst="rect">
            <a:avLst/>
          </a:prstGeom>
          <a:ln w="0">
            <a:noFill/>
          </a:ln>
        </p:spPr>
      </p:sp>
      <p:sp>
        <p:nvSpPr>
          <p:cNvPr id="148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5" name="PlaceHolder 1"/>
          <p:cNvSpPr>
            <a:spLocks noGrp="1"/>
          </p:cNvSpPr>
          <p:nvPr>
            <p:ph type="sldNum" idx="22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00F47ED1-2215-4B49-9568-38BC7C0C25B2}"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86" name="PlaceHolder 2"/>
          <p:cNvSpPr>
            <a:spLocks noGrp="1"/>
          </p:cNvSpPr>
          <p:nvPr>
            <p:ph type="sldImg"/>
          </p:nvPr>
        </p:nvSpPr>
        <p:spPr>
          <a:xfrm>
            <a:off x="1144440" y="695160"/>
            <a:ext cx="4568400" cy="3427200"/>
          </a:xfrm>
          <a:prstGeom prst="rect">
            <a:avLst/>
          </a:prstGeom>
          <a:ln w="0">
            <a:noFill/>
          </a:ln>
        </p:spPr>
      </p:sp>
      <p:sp>
        <p:nvSpPr>
          <p:cNvPr id="148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8" name="PlaceHolder 1"/>
          <p:cNvSpPr>
            <a:spLocks noGrp="1"/>
          </p:cNvSpPr>
          <p:nvPr>
            <p:ph type="sldNum" idx="22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1B0711F0-BC51-40D8-B501-0B400296F256}"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89" name="PlaceHolder 2"/>
          <p:cNvSpPr>
            <a:spLocks noGrp="1"/>
          </p:cNvSpPr>
          <p:nvPr>
            <p:ph type="sldImg"/>
          </p:nvPr>
        </p:nvSpPr>
        <p:spPr>
          <a:xfrm>
            <a:off x="1144440" y="695160"/>
            <a:ext cx="4568400" cy="3427200"/>
          </a:xfrm>
          <a:prstGeom prst="rect">
            <a:avLst/>
          </a:prstGeom>
          <a:ln w="0">
            <a:noFill/>
          </a:ln>
        </p:spPr>
      </p:sp>
      <p:sp>
        <p:nvSpPr>
          <p:cNvPr id="149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1" name="PlaceHolder 1"/>
          <p:cNvSpPr>
            <a:spLocks noGrp="1"/>
          </p:cNvSpPr>
          <p:nvPr>
            <p:ph type="sldNum" idx="22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8193E18-191E-416F-BA04-7BCC546DB510}"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92" name="PlaceHolder 2"/>
          <p:cNvSpPr>
            <a:spLocks noGrp="1"/>
          </p:cNvSpPr>
          <p:nvPr>
            <p:ph type="sldImg"/>
          </p:nvPr>
        </p:nvSpPr>
        <p:spPr>
          <a:xfrm>
            <a:off x="1144440" y="695160"/>
            <a:ext cx="4568400" cy="3427200"/>
          </a:xfrm>
          <a:prstGeom prst="rect">
            <a:avLst/>
          </a:prstGeom>
          <a:ln w="0">
            <a:noFill/>
          </a:ln>
        </p:spPr>
      </p:sp>
      <p:sp>
        <p:nvSpPr>
          <p:cNvPr id="149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4" name="PlaceHolder 1"/>
          <p:cNvSpPr>
            <a:spLocks noGrp="1"/>
          </p:cNvSpPr>
          <p:nvPr>
            <p:ph type="sldNum" idx="22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4C2C6D2E-B0B8-47A6-BEA2-8D34A897B7B7}"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95" name="PlaceHolder 2"/>
          <p:cNvSpPr>
            <a:spLocks noGrp="1"/>
          </p:cNvSpPr>
          <p:nvPr>
            <p:ph type="sldImg"/>
          </p:nvPr>
        </p:nvSpPr>
        <p:spPr>
          <a:xfrm>
            <a:off x="1144440" y="695160"/>
            <a:ext cx="4568400" cy="3427200"/>
          </a:xfrm>
          <a:prstGeom prst="rect">
            <a:avLst/>
          </a:prstGeom>
          <a:ln w="0">
            <a:noFill/>
          </a:ln>
        </p:spPr>
      </p:sp>
      <p:sp>
        <p:nvSpPr>
          <p:cNvPr id="149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7" name="PlaceHolder 1"/>
          <p:cNvSpPr>
            <a:spLocks noGrp="1"/>
          </p:cNvSpPr>
          <p:nvPr>
            <p:ph type="sldNum" idx="22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DEF5C02A-3620-4CA0-90A8-F38EB8AFD3DB}"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498" name="PlaceHolder 2"/>
          <p:cNvSpPr>
            <a:spLocks noGrp="1"/>
          </p:cNvSpPr>
          <p:nvPr>
            <p:ph type="sldImg"/>
          </p:nvPr>
        </p:nvSpPr>
        <p:spPr>
          <a:xfrm>
            <a:off x="1144440" y="695160"/>
            <a:ext cx="4568400" cy="3427200"/>
          </a:xfrm>
          <a:prstGeom prst="rect">
            <a:avLst/>
          </a:prstGeom>
          <a:ln w="0">
            <a:noFill/>
          </a:ln>
        </p:spPr>
      </p:sp>
      <p:sp>
        <p:nvSpPr>
          <p:cNvPr id="149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7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0" name="PlaceHolder 1"/>
          <p:cNvSpPr>
            <a:spLocks noGrp="1"/>
          </p:cNvSpPr>
          <p:nvPr>
            <p:ph type="sldNum" idx="22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6AE1CE7-585F-4B15-9538-0116823A3270}"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01" name="PlaceHolder 2"/>
          <p:cNvSpPr>
            <a:spLocks noGrp="1"/>
          </p:cNvSpPr>
          <p:nvPr>
            <p:ph type="sldImg"/>
          </p:nvPr>
        </p:nvSpPr>
        <p:spPr>
          <a:xfrm>
            <a:off x="1144440" y="695160"/>
            <a:ext cx="4568400" cy="3427200"/>
          </a:xfrm>
          <a:prstGeom prst="rect">
            <a:avLst/>
          </a:prstGeom>
          <a:ln w="0">
            <a:noFill/>
          </a:ln>
        </p:spPr>
      </p:sp>
      <p:sp>
        <p:nvSpPr>
          <p:cNvPr id="150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3" name="PlaceHolder 1"/>
          <p:cNvSpPr>
            <a:spLocks noGrp="1"/>
          </p:cNvSpPr>
          <p:nvPr>
            <p:ph type="sldNum" idx="23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78481373-F155-4CC7-A0BF-FFECDB1F1B76}"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04" name="PlaceHolder 2"/>
          <p:cNvSpPr>
            <a:spLocks noGrp="1"/>
          </p:cNvSpPr>
          <p:nvPr>
            <p:ph type="sldImg"/>
          </p:nvPr>
        </p:nvSpPr>
        <p:spPr>
          <a:xfrm>
            <a:off x="1144440" y="695160"/>
            <a:ext cx="4568400" cy="3427200"/>
          </a:xfrm>
          <a:prstGeom prst="rect">
            <a:avLst/>
          </a:prstGeom>
          <a:ln w="0">
            <a:noFill/>
          </a:ln>
        </p:spPr>
      </p:sp>
      <p:sp>
        <p:nvSpPr>
          <p:cNvPr id="150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6" name="PlaceHolder 1"/>
          <p:cNvSpPr>
            <a:spLocks noGrp="1"/>
          </p:cNvSpPr>
          <p:nvPr>
            <p:ph type="sldNum" idx="23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1835B24D-6BCB-46B1-9069-AA8C3DCEB35E}"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07" name="PlaceHolder 2"/>
          <p:cNvSpPr>
            <a:spLocks noGrp="1"/>
          </p:cNvSpPr>
          <p:nvPr>
            <p:ph type="sldImg"/>
          </p:nvPr>
        </p:nvSpPr>
        <p:spPr>
          <a:xfrm>
            <a:off x="1144440" y="695160"/>
            <a:ext cx="4568400" cy="3427200"/>
          </a:xfrm>
          <a:prstGeom prst="rect">
            <a:avLst/>
          </a:prstGeom>
          <a:ln w="0">
            <a:noFill/>
          </a:ln>
        </p:spPr>
      </p:sp>
      <p:sp>
        <p:nvSpPr>
          <p:cNvPr id="150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9" name="PlaceHolder 1"/>
          <p:cNvSpPr>
            <a:spLocks noGrp="1"/>
          </p:cNvSpPr>
          <p:nvPr>
            <p:ph type="sldNum" idx="23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45DA8C1-A1CE-4886-BC07-FA2B5F9D706E}"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10" name="PlaceHolder 2"/>
          <p:cNvSpPr>
            <a:spLocks noGrp="1"/>
          </p:cNvSpPr>
          <p:nvPr>
            <p:ph type="sldImg"/>
          </p:nvPr>
        </p:nvSpPr>
        <p:spPr>
          <a:xfrm>
            <a:off x="1144440" y="695160"/>
            <a:ext cx="4568400" cy="3427200"/>
          </a:xfrm>
          <a:prstGeom prst="rect">
            <a:avLst/>
          </a:prstGeom>
          <a:ln w="0">
            <a:noFill/>
          </a:ln>
        </p:spPr>
      </p:sp>
      <p:sp>
        <p:nvSpPr>
          <p:cNvPr id="151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2" name="PlaceHolder 1"/>
          <p:cNvSpPr>
            <a:spLocks noGrp="1"/>
          </p:cNvSpPr>
          <p:nvPr>
            <p:ph type="sldNum" idx="23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46704F1-53BB-4908-9DE1-F0958231C295}"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13" name="PlaceHolder 2"/>
          <p:cNvSpPr>
            <a:spLocks noGrp="1"/>
          </p:cNvSpPr>
          <p:nvPr>
            <p:ph type="sldImg"/>
          </p:nvPr>
        </p:nvSpPr>
        <p:spPr>
          <a:xfrm>
            <a:off x="1144440" y="695160"/>
            <a:ext cx="4568400" cy="3427200"/>
          </a:xfrm>
          <a:prstGeom prst="rect">
            <a:avLst/>
          </a:prstGeom>
          <a:ln w="0">
            <a:noFill/>
          </a:ln>
        </p:spPr>
      </p:sp>
      <p:sp>
        <p:nvSpPr>
          <p:cNvPr id="151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5" name="PlaceHolder 1"/>
          <p:cNvSpPr>
            <a:spLocks noGrp="1"/>
          </p:cNvSpPr>
          <p:nvPr>
            <p:ph type="sldNum" idx="23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760E0393-6E40-4F3D-8A6A-C07C59B538F4}"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16" name="PlaceHolder 2"/>
          <p:cNvSpPr>
            <a:spLocks noGrp="1"/>
          </p:cNvSpPr>
          <p:nvPr>
            <p:ph type="sldImg"/>
          </p:nvPr>
        </p:nvSpPr>
        <p:spPr>
          <a:xfrm>
            <a:off x="1144440" y="695160"/>
            <a:ext cx="4568400" cy="3427200"/>
          </a:xfrm>
          <a:prstGeom prst="rect">
            <a:avLst/>
          </a:prstGeom>
          <a:ln w="0">
            <a:noFill/>
          </a:ln>
        </p:spPr>
      </p:sp>
      <p:sp>
        <p:nvSpPr>
          <p:cNvPr id="151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8" name="PlaceHolder 1"/>
          <p:cNvSpPr>
            <a:spLocks noGrp="1"/>
          </p:cNvSpPr>
          <p:nvPr>
            <p:ph type="sldNum" idx="23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B9179D8C-161A-4D52-8051-F4607D5E06A2}" type="slidenum">
              <a:rPr b="0" lang="cs-CZ" sz="1200" strike="noStrike" u="none">
                <a:solidFill>
                  <a:srgbClr val="000000"/>
                </a:solidFill>
                <a:uFillTx/>
                <a:latin typeface="Times New Roman"/>
              </a:rPr>
              <a:t>223</a:t>
            </a:fld>
            <a:endParaRPr b="0" lang="cs-CZ" sz="1200" strike="noStrike" u="none">
              <a:solidFill>
                <a:srgbClr val="000000"/>
              </a:solidFill>
              <a:uFillTx/>
              <a:latin typeface="Times New Roman"/>
            </a:endParaRPr>
          </a:p>
        </p:txBody>
      </p:sp>
      <p:sp>
        <p:nvSpPr>
          <p:cNvPr id="1519" name="PlaceHolder 2"/>
          <p:cNvSpPr>
            <a:spLocks noGrp="1"/>
          </p:cNvSpPr>
          <p:nvPr>
            <p:ph type="sldImg"/>
          </p:nvPr>
        </p:nvSpPr>
        <p:spPr>
          <a:xfrm>
            <a:off x="1144440" y="695160"/>
            <a:ext cx="4568400" cy="3427200"/>
          </a:xfrm>
          <a:prstGeom prst="rect">
            <a:avLst/>
          </a:prstGeom>
          <a:ln w="0">
            <a:noFill/>
          </a:ln>
        </p:spPr>
      </p:sp>
      <p:sp>
        <p:nvSpPr>
          <p:cNvPr id="152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1" name="PlaceHolder 1"/>
          <p:cNvSpPr>
            <a:spLocks noGrp="1"/>
          </p:cNvSpPr>
          <p:nvPr>
            <p:ph type="sldNum" idx="23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38C011E1-BE1C-4B84-9ED3-DF21F9910647}"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22" name="PlaceHolder 2"/>
          <p:cNvSpPr>
            <a:spLocks noGrp="1"/>
          </p:cNvSpPr>
          <p:nvPr>
            <p:ph type="sldImg"/>
          </p:nvPr>
        </p:nvSpPr>
        <p:spPr>
          <a:xfrm>
            <a:off x="1144440" y="695160"/>
            <a:ext cx="4568400" cy="3427200"/>
          </a:xfrm>
          <a:prstGeom prst="rect">
            <a:avLst/>
          </a:prstGeom>
          <a:ln w="0">
            <a:noFill/>
          </a:ln>
        </p:spPr>
      </p:sp>
      <p:sp>
        <p:nvSpPr>
          <p:cNvPr id="152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4" name="PlaceHolder 1"/>
          <p:cNvSpPr>
            <a:spLocks noGrp="1"/>
          </p:cNvSpPr>
          <p:nvPr>
            <p:ph type="sldNum" idx="23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52BD639B-2DAE-4CDB-A293-4108B219B54E}"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25" name="PlaceHolder 2"/>
          <p:cNvSpPr>
            <a:spLocks noGrp="1"/>
          </p:cNvSpPr>
          <p:nvPr>
            <p:ph type="sldImg"/>
          </p:nvPr>
        </p:nvSpPr>
        <p:spPr>
          <a:xfrm>
            <a:off x="1144440" y="695160"/>
            <a:ext cx="4568400" cy="3427200"/>
          </a:xfrm>
          <a:prstGeom prst="rect">
            <a:avLst/>
          </a:prstGeom>
          <a:ln w="0">
            <a:noFill/>
          </a:ln>
        </p:spPr>
      </p:sp>
      <p:sp>
        <p:nvSpPr>
          <p:cNvPr id="152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7" name="PlaceHolder 1"/>
          <p:cNvSpPr>
            <a:spLocks noGrp="1"/>
          </p:cNvSpPr>
          <p:nvPr>
            <p:ph type="sldNum" idx="23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8E8614D-B5A6-457D-ACEB-FFB75805F4C7}"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28" name="PlaceHolder 2"/>
          <p:cNvSpPr>
            <a:spLocks noGrp="1"/>
          </p:cNvSpPr>
          <p:nvPr>
            <p:ph type="sldImg"/>
          </p:nvPr>
        </p:nvSpPr>
        <p:spPr>
          <a:xfrm>
            <a:off x="1144440" y="695160"/>
            <a:ext cx="4568400" cy="3427200"/>
          </a:xfrm>
          <a:prstGeom prst="rect">
            <a:avLst/>
          </a:prstGeom>
          <a:ln w="0">
            <a:noFill/>
          </a:ln>
        </p:spPr>
      </p:sp>
      <p:sp>
        <p:nvSpPr>
          <p:cNvPr id="152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8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0" name="PlaceHolder 1"/>
          <p:cNvSpPr>
            <a:spLocks noGrp="1"/>
          </p:cNvSpPr>
          <p:nvPr>
            <p:ph type="sldNum" idx="23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636A7FE-5FAC-496A-A705-6AE270BAA915}"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31" name="PlaceHolder 2"/>
          <p:cNvSpPr>
            <a:spLocks noGrp="1"/>
          </p:cNvSpPr>
          <p:nvPr>
            <p:ph type="sldImg"/>
          </p:nvPr>
        </p:nvSpPr>
        <p:spPr>
          <a:xfrm>
            <a:off x="1144440" y="695160"/>
            <a:ext cx="4568400" cy="3427200"/>
          </a:xfrm>
          <a:prstGeom prst="rect">
            <a:avLst/>
          </a:prstGeom>
          <a:ln w="0">
            <a:noFill/>
          </a:ln>
        </p:spPr>
      </p:sp>
      <p:sp>
        <p:nvSpPr>
          <p:cNvPr id="153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3" name="PlaceHolder 1"/>
          <p:cNvSpPr>
            <a:spLocks noGrp="1"/>
          </p:cNvSpPr>
          <p:nvPr>
            <p:ph type="sldNum" idx="24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BE1CE2C-D40A-48D2-8B30-4B0C9D799776}"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34" name="PlaceHolder 2"/>
          <p:cNvSpPr>
            <a:spLocks noGrp="1"/>
          </p:cNvSpPr>
          <p:nvPr>
            <p:ph type="sldImg"/>
          </p:nvPr>
        </p:nvSpPr>
        <p:spPr>
          <a:xfrm>
            <a:off x="1144440" y="695160"/>
            <a:ext cx="4568400" cy="3427200"/>
          </a:xfrm>
          <a:prstGeom prst="rect">
            <a:avLst/>
          </a:prstGeom>
          <a:ln w="0">
            <a:noFill/>
          </a:ln>
        </p:spPr>
      </p:sp>
      <p:sp>
        <p:nvSpPr>
          <p:cNvPr id="153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6" name="PlaceHolder 1"/>
          <p:cNvSpPr>
            <a:spLocks noGrp="1"/>
          </p:cNvSpPr>
          <p:nvPr>
            <p:ph type="sldNum" idx="241"/>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B7F2AB2E-0DC6-4EC5-8515-753B874CBD91}"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37" name="PlaceHolder 2"/>
          <p:cNvSpPr>
            <a:spLocks noGrp="1"/>
          </p:cNvSpPr>
          <p:nvPr>
            <p:ph type="sldImg"/>
          </p:nvPr>
        </p:nvSpPr>
        <p:spPr>
          <a:xfrm>
            <a:off x="1144440" y="695160"/>
            <a:ext cx="4568400" cy="3427200"/>
          </a:xfrm>
          <a:prstGeom prst="rect">
            <a:avLst/>
          </a:prstGeom>
          <a:ln w="0">
            <a:noFill/>
          </a:ln>
        </p:spPr>
      </p:sp>
      <p:sp>
        <p:nvSpPr>
          <p:cNvPr id="1538"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9" name="PlaceHolder 1"/>
          <p:cNvSpPr>
            <a:spLocks noGrp="1"/>
          </p:cNvSpPr>
          <p:nvPr>
            <p:ph type="sldNum" idx="24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C899E87E-A6C1-4806-99BC-828C9C3E0229}"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40" name="PlaceHolder 2"/>
          <p:cNvSpPr>
            <a:spLocks noGrp="1"/>
          </p:cNvSpPr>
          <p:nvPr>
            <p:ph type="sldImg"/>
          </p:nvPr>
        </p:nvSpPr>
        <p:spPr>
          <a:xfrm>
            <a:off x="1144440" y="695160"/>
            <a:ext cx="4568400" cy="3427200"/>
          </a:xfrm>
          <a:prstGeom prst="rect">
            <a:avLst/>
          </a:prstGeom>
          <a:ln w="0">
            <a:noFill/>
          </a:ln>
        </p:spPr>
      </p:sp>
      <p:sp>
        <p:nvSpPr>
          <p:cNvPr id="1541"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2" name="PlaceHolder 1"/>
          <p:cNvSpPr>
            <a:spLocks noGrp="1"/>
          </p:cNvSpPr>
          <p:nvPr>
            <p:ph type="sldNum" idx="243"/>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E5C1505-CF4E-4701-9353-68A81811899C}"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43" name="PlaceHolder 2"/>
          <p:cNvSpPr>
            <a:spLocks noGrp="1"/>
          </p:cNvSpPr>
          <p:nvPr>
            <p:ph type="sldImg"/>
          </p:nvPr>
        </p:nvSpPr>
        <p:spPr>
          <a:xfrm>
            <a:off x="1144440" y="695160"/>
            <a:ext cx="4568400" cy="3427200"/>
          </a:xfrm>
          <a:prstGeom prst="rect">
            <a:avLst/>
          </a:prstGeom>
          <a:ln w="0">
            <a:noFill/>
          </a:ln>
        </p:spPr>
      </p:sp>
      <p:sp>
        <p:nvSpPr>
          <p:cNvPr id="1544"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5" name="PlaceHolder 1"/>
          <p:cNvSpPr>
            <a:spLocks noGrp="1"/>
          </p:cNvSpPr>
          <p:nvPr>
            <p:ph type="sldNum" idx="244"/>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2F1E6CB-D03B-4AF7-9BCC-2964A7C355D7}"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46" name="PlaceHolder 2"/>
          <p:cNvSpPr>
            <a:spLocks noGrp="1"/>
          </p:cNvSpPr>
          <p:nvPr>
            <p:ph type="sldImg"/>
          </p:nvPr>
        </p:nvSpPr>
        <p:spPr>
          <a:xfrm>
            <a:off x="1144440" y="695160"/>
            <a:ext cx="4568400" cy="3427200"/>
          </a:xfrm>
          <a:prstGeom prst="rect">
            <a:avLst/>
          </a:prstGeom>
          <a:ln w="0">
            <a:noFill/>
          </a:ln>
        </p:spPr>
      </p:sp>
      <p:sp>
        <p:nvSpPr>
          <p:cNvPr id="1547"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8" name="PlaceHolder 1"/>
          <p:cNvSpPr>
            <a:spLocks noGrp="1"/>
          </p:cNvSpPr>
          <p:nvPr>
            <p:ph type="sldNum" idx="245"/>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3C8E086-3351-42D1-A900-FF213DA9B7BC}"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49" name="PlaceHolder 2"/>
          <p:cNvSpPr>
            <a:spLocks noGrp="1"/>
          </p:cNvSpPr>
          <p:nvPr>
            <p:ph type="sldImg"/>
          </p:nvPr>
        </p:nvSpPr>
        <p:spPr>
          <a:xfrm>
            <a:off x="1144440" y="695160"/>
            <a:ext cx="4568400" cy="3427200"/>
          </a:xfrm>
          <a:prstGeom prst="rect">
            <a:avLst/>
          </a:prstGeom>
          <a:ln w="0">
            <a:noFill/>
          </a:ln>
        </p:spPr>
      </p:sp>
      <p:sp>
        <p:nvSpPr>
          <p:cNvPr id="1550"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1" name="PlaceHolder 1"/>
          <p:cNvSpPr>
            <a:spLocks noGrp="1"/>
          </p:cNvSpPr>
          <p:nvPr>
            <p:ph type="sldNum" idx="246"/>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33FAEF40-2D52-4012-A252-518E2200D375}"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52" name="PlaceHolder 2"/>
          <p:cNvSpPr>
            <a:spLocks noGrp="1"/>
          </p:cNvSpPr>
          <p:nvPr>
            <p:ph type="sldImg"/>
          </p:nvPr>
        </p:nvSpPr>
        <p:spPr>
          <a:xfrm>
            <a:off x="1144440" y="695160"/>
            <a:ext cx="4568400" cy="3427200"/>
          </a:xfrm>
          <a:prstGeom prst="rect">
            <a:avLst/>
          </a:prstGeom>
          <a:ln w="0">
            <a:noFill/>
          </a:ln>
        </p:spPr>
      </p:sp>
      <p:sp>
        <p:nvSpPr>
          <p:cNvPr id="1553"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4" name="PlaceHolder 1"/>
          <p:cNvSpPr>
            <a:spLocks noGrp="1"/>
          </p:cNvSpPr>
          <p:nvPr>
            <p:ph type="sldNum" idx="247"/>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74A898D-E424-41C4-8A97-1DAC1E7E3983}"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55" name="PlaceHolder 2"/>
          <p:cNvSpPr>
            <a:spLocks noGrp="1"/>
          </p:cNvSpPr>
          <p:nvPr>
            <p:ph type="sldImg"/>
          </p:nvPr>
        </p:nvSpPr>
        <p:spPr>
          <a:xfrm>
            <a:off x="1144440" y="695160"/>
            <a:ext cx="4568400" cy="3427200"/>
          </a:xfrm>
          <a:prstGeom prst="rect">
            <a:avLst/>
          </a:prstGeom>
          <a:ln w="0">
            <a:noFill/>
          </a:ln>
        </p:spPr>
      </p:sp>
      <p:sp>
        <p:nvSpPr>
          <p:cNvPr id="1556"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7" name="PlaceHolder 1"/>
          <p:cNvSpPr>
            <a:spLocks noGrp="1"/>
          </p:cNvSpPr>
          <p:nvPr>
            <p:ph type="sldNum" idx="24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9DFE603-B200-4D15-A0DA-77871314BE25}"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58" name="PlaceHolder 2"/>
          <p:cNvSpPr>
            <a:spLocks noGrp="1"/>
          </p:cNvSpPr>
          <p:nvPr>
            <p:ph type="sldImg"/>
          </p:nvPr>
        </p:nvSpPr>
        <p:spPr>
          <a:xfrm>
            <a:off x="1144440" y="695160"/>
            <a:ext cx="4568400" cy="3427200"/>
          </a:xfrm>
          <a:prstGeom prst="rect">
            <a:avLst/>
          </a:prstGeom>
          <a:ln w="0">
            <a:noFill/>
          </a:ln>
        </p:spPr>
      </p:sp>
      <p:sp>
        <p:nvSpPr>
          <p:cNvPr id="1559"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29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0" name="PlaceHolder 1"/>
          <p:cNvSpPr>
            <a:spLocks noGrp="1"/>
          </p:cNvSpPr>
          <p:nvPr>
            <p:ph type="sldNum" idx="249"/>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89151459-8560-43F9-A6AC-980D2533906C}"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61" name="PlaceHolder 2"/>
          <p:cNvSpPr>
            <a:spLocks noGrp="1"/>
          </p:cNvSpPr>
          <p:nvPr>
            <p:ph type="sldImg"/>
          </p:nvPr>
        </p:nvSpPr>
        <p:spPr>
          <a:xfrm>
            <a:off x="1144440" y="695160"/>
            <a:ext cx="4568400" cy="3427200"/>
          </a:xfrm>
          <a:prstGeom prst="rect">
            <a:avLst/>
          </a:prstGeom>
          <a:ln w="0">
            <a:noFill/>
          </a:ln>
        </p:spPr>
      </p:sp>
      <p:sp>
        <p:nvSpPr>
          <p:cNvPr id="1562"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8" name="PlaceHolder 1"/>
          <p:cNvSpPr>
            <a:spLocks noGrp="1"/>
          </p:cNvSpPr>
          <p:nvPr>
            <p:ph type="sldNum" idx="127"/>
          </p:nvPr>
        </p:nvSpPr>
        <p:spPr>
          <a:xfrm>
            <a:off x="3884760" y="8685360"/>
            <a:ext cx="2971080" cy="4564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B28BEF6-2938-4AFA-BF7E-A44667AC3320}" type="slidenum">
              <a:rPr b="0" lang="cs-CZ" sz="1200" strike="noStrike" u="none">
                <a:solidFill>
                  <a:schemeClr val="dk1"/>
                </a:solidFill>
                <a:uFillTx/>
                <a:latin typeface="+mn-lt"/>
                <a:ea typeface="+mn-ea"/>
              </a:rPr>
              <a:t>294</a:t>
            </a:fld>
            <a:endParaRPr b="0" lang="cs-CZ" sz="1200" strike="noStrike" u="none">
              <a:solidFill>
                <a:srgbClr val="000000"/>
              </a:solidFill>
              <a:uFillTx/>
              <a:latin typeface="Times New Roman"/>
            </a:endParaRPr>
          </a:p>
        </p:txBody>
      </p:sp>
      <p:sp>
        <p:nvSpPr>
          <p:cNvPr id="1109" name="PlaceHolder 2"/>
          <p:cNvSpPr>
            <a:spLocks noGrp="1"/>
          </p:cNvSpPr>
          <p:nvPr>
            <p:ph type="sldNum" idx="128"/>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007DD160-3191-4D44-9139-76C52B617062}"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
        <p:nvSpPr>
          <p:cNvPr id="1110" name="PlaceHolder 3"/>
          <p:cNvSpPr>
            <a:spLocks noGrp="1"/>
          </p:cNvSpPr>
          <p:nvPr>
            <p:ph type="sldImg"/>
          </p:nvPr>
        </p:nvSpPr>
        <p:spPr>
          <a:xfrm>
            <a:off x="1143000" y="685800"/>
            <a:ext cx="4571640" cy="3428640"/>
          </a:xfrm>
          <a:prstGeom prst="rect">
            <a:avLst/>
          </a:prstGeom>
          <a:ln w="0">
            <a:noFill/>
          </a:ln>
        </p:spPr>
      </p:sp>
      <p:sp>
        <p:nvSpPr>
          <p:cNvPr id="1111" name="PlaceHolder 4"/>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The first reference is tutorial made authors of JAVA – formerly Sun Microsystem but Oracle now. It is basic source and it is available also as textbook in Amazon shop – it is a second reference.</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Third reference is legendary source about JAVA and it is complementary srource.</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The last reference is good to understanding basics of object oriented paradigm in JAVA language.</a:t>
            </a:r>
            <a:endParaRPr b="0" lang="cs-CZ" sz="2000" strike="noStrike" u="none">
              <a:solidFill>
                <a:srgbClr val="000000"/>
              </a:solidFill>
              <a:uFillTx/>
              <a:latin typeface="Arial"/>
            </a:endParaRPr>
          </a:p>
        </p:txBody>
      </p:sp>
    </p:spTree>
  </p:cSld>
</p:notes>
</file>

<file path=ppt/notesSlides/notesSlide30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3" name="PlaceHolder 1"/>
          <p:cNvSpPr>
            <a:spLocks noGrp="1"/>
          </p:cNvSpPr>
          <p:nvPr>
            <p:ph type="sldNum" idx="25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9F2C1C9-0E2C-4EBF-BB61-FAAAC65BA2FF}" type="slidenum">
              <a:rPr b="0" lang="cs-CZ" sz="1200" strike="noStrike" u="none">
                <a:solidFill>
                  <a:srgbClr val="000000"/>
                </a:solidFill>
                <a:uFillTx/>
                <a:latin typeface="Times New Roman"/>
              </a:rPr>
              <a:t>&lt;number&gt;</a:t>
            </a:fld>
            <a:endParaRPr b="0" lang="cs-CZ" sz="1200" strike="noStrike" u="none">
              <a:solidFill>
                <a:srgbClr val="000000"/>
              </a:solidFill>
              <a:uFillTx/>
              <a:latin typeface="Times New Roman"/>
            </a:endParaRPr>
          </a:p>
        </p:txBody>
      </p:sp>
      <p:sp>
        <p:nvSpPr>
          <p:cNvPr id="1564" name="PlaceHolder 2"/>
          <p:cNvSpPr>
            <a:spLocks noGrp="1"/>
          </p:cNvSpPr>
          <p:nvPr>
            <p:ph type="sldImg"/>
          </p:nvPr>
        </p:nvSpPr>
        <p:spPr>
          <a:xfrm>
            <a:off x="1144440" y="695160"/>
            <a:ext cx="4568400" cy="3427200"/>
          </a:xfrm>
          <a:prstGeom prst="rect">
            <a:avLst/>
          </a:prstGeom>
          <a:ln w="0">
            <a:noFill/>
          </a:ln>
        </p:spPr>
      </p:sp>
      <p:sp>
        <p:nvSpPr>
          <p:cNvPr id="1565" name="PlaceHolder 3"/>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3" name="PlaceHolder 1"/>
          <p:cNvSpPr>
            <a:spLocks noGrp="1"/>
          </p:cNvSpPr>
          <p:nvPr>
            <p:ph type="sldImg"/>
          </p:nvPr>
        </p:nvSpPr>
        <p:spPr>
          <a:xfrm>
            <a:off x="1371600" y="1143000"/>
            <a:ext cx="4114440" cy="3085920"/>
          </a:xfrm>
          <a:prstGeom prst="rect">
            <a:avLst/>
          </a:prstGeom>
          <a:ln w="0">
            <a:noFill/>
          </a:ln>
        </p:spPr>
      </p:sp>
      <p:sp>
        <p:nvSpPr>
          <p:cNvPr id="112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A</a:t>
            </a:r>
            <a:endParaRPr b="0" lang="cs-CZ" sz="2000" strike="noStrike" u="none">
              <a:solidFill>
                <a:srgbClr val="000000"/>
              </a:solidFill>
              <a:uFillTx/>
              <a:latin typeface="Arial"/>
            </a:endParaRPr>
          </a:p>
        </p:txBody>
      </p:sp>
      <p:sp>
        <p:nvSpPr>
          <p:cNvPr id="1125" name="PlaceHolder 3"/>
          <p:cNvSpPr>
            <a:spLocks noGrp="1"/>
          </p:cNvSpPr>
          <p:nvPr>
            <p:ph type="ftr" idx="133"/>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26" name="PlaceHolder 4"/>
          <p:cNvSpPr>
            <a:spLocks noGrp="1"/>
          </p:cNvSpPr>
          <p:nvPr>
            <p:ph type="sldNum" idx="134"/>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466D54C-147B-4468-8CD6-1F45FBED898B}"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Tree>
  </p:cSld>
</p:notes>
</file>

<file path=ppt/notesSlides/notesSlide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7" name="PlaceHolder 1"/>
          <p:cNvSpPr>
            <a:spLocks noGrp="1"/>
          </p:cNvSpPr>
          <p:nvPr>
            <p:ph type="sldImg"/>
          </p:nvPr>
        </p:nvSpPr>
        <p:spPr>
          <a:xfrm>
            <a:off x="1143000" y="685800"/>
            <a:ext cx="4571640" cy="3428640"/>
          </a:xfrm>
          <a:prstGeom prst="rect">
            <a:avLst/>
          </a:prstGeom>
          <a:ln w="0">
            <a:noFill/>
          </a:ln>
        </p:spPr>
      </p:sp>
      <p:sp>
        <p:nvSpPr>
          <p:cNvPr id="1128"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Class declares interface implementation with keyword “implements” and it should implement every method declared in an interface with exactly same signature. Every method declared in an interface is public visible and so implemented methods should be also public visible.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Mark @Override should be used before implementation of the specific method.</a:t>
            </a:r>
            <a:endParaRPr b="0" lang="cs-CZ" sz="2000" strike="noStrike" u="none">
              <a:solidFill>
                <a:srgbClr val="000000"/>
              </a:solidFill>
              <a:uFillTx/>
              <a:latin typeface="Arial"/>
            </a:endParaRPr>
          </a:p>
        </p:txBody>
      </p:sp>
      <p:sp>
        <p:nvSpPr>
          <p:cNvPr id="1129"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9DDEDA25-6CC8-4E17-86E7-574C39BBBAD7}"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0" name="PlaceHolder 1"/>
          <p:cNvSpPr>
            <a:spLocks noGrp="1"/>
          </p:cNvSpPr>
          <p:nvPr>
            <p:ph type="sldImg"/>
          </p:nvPr>
        </p:nvSpPr>
        <p:spPr>
          <a:xfrm>
            <a:off x="1143000" y="685800"/>
            <a:ext cx="4571640" cy="3428640"/>
          </a:xfrm>
          <a:prstGeom prst="rect">
            <a:avLst/>
          </a:prstGeom>
          <a:ln w="0">
            <a:noFill/>
          </a:ln>
        </p:spPr>
      </p:sp>
      <p:sp>
        <p:nvSpPr>
          <p:cNvPr id="1131"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Similarly as we could posses more licenses – driving, diving etc. – a class could also implements more interfaces.</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Visible shapes could be paintable – their class implements interface Ipaintable -and also they could be hidden – their classes implements interface IClear.</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The interface “IClear” declares a method hide – implementing classes should implement it in advance.</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Question: What if an implemented interfaces declares same method? Answer: Class implements the method only once.</a:t>
            </a:r>
            <a:endParaRPr b="0" lang="cs-CZ" sz="1200" strike="noStrike" u="none">
              <a:solidFill>
                <a:srgbClr val="000000"/>
              </a:solidFill>
              <a:uFillTx/>
              <a:latin typeface="Arial"/>
            </a:endParaRPr>
          </a:p>
        </p:txBody>
      </p:sp>
      <p:sp>
        <p:nvSpPr>
          <p:cNvPr id="1132"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4DBF9426-64A7-4201-92F9-709FA596A63E}"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3" name="PlaceHolder 1"/>
          <p:cNvSpPr>
            <a:spLocks noGrp="1"/>
          </p:cNvSpPr>
          <p:nvPr>
            <p:ph type="sldImg"/>
          </p:nvPr>
        </p:nvSpPr>
        <p:spPr>
          <a:xfrm>
            <a:off x="1143000" y="685800"/>
            <a:ext cx="4571640" cy="3428640"/>
          </a:xfrm>
          <a:prstGeom prst="rect">
            <a:avLst/>
          </a:prstGeom>
          <a:ln w="0">
            <a:noFill/>
          </a:ln>
        </p:spPr>
      </p:sp>
      <p:sp>
        <p:nvSpPr>
          <p:cNvPr id="1134"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This design pattern is know also as “Command”. Principle of the pattern is that common logic – method “moveTo” for fluent moving in our case - is outside of the class as is Rectangle or Circle.</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This method has really similar implementation aspects in all of these classes – base on an actual and a final position of an object it fluently moves (it repeat calling of the method setPosition) to the object.</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New class Mover is created with one method moveTo. This method as parameters obtains an object to move and the final position to move.</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The object only has to implement interface – methods declared in it. These method is class – specific and the class implements them also for another purposes.</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135"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C060400B-ABFD-44D5-9372-34CF9447BA88}"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6" name="PlaceHolder 1"/>
          <p:cNvSpPr>
            <a:spLocks noGrp="1"/>
          </p:cNvSpPr>
          <p:nvPr>
            <p:ph type="sldImg"/>
          </p:nvPr>
        </p:nvSpPr>
        <p:spPr>
          <a:xfrm>
            <a:off x="1143000" y="685800"/>
            <a:ext cx="4571640" cy="3428640"/>
          </a:xfrm>
          <a:prstGeom prst="rect">
            <a:avLst/>
          </a:prstGeom>
          <a:ln w="0">
            <a:noFill/>
          </a:ln>
        </p:spPr>
      </p:sp>
      <p:sp>
        <p:nvSpPr>
          <p:cNvPr id="1137"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A servant object should be used again and again in programs on objects that are instances of various classes. These classes hadn’t even existed when the class of the servant object was created. Classes of these object only should to implement defined interface.</a:t>
            </a:r>
            <a:endParaRPr b="0" lang="cs-CZ" sz="2000" strike="noStrike" u="none">
              <a:solidFill>
                <a:srgbClr val="000000"/>
              </a:solidFill>
              <a:uFillTx/>
              <a:latin typeface="Arial"/>
            </a:endParaRPr>
          </a:p>
        </p:txBody>
      </p:sp>
      <p:sp>
        <p:nvSpPr>
          <p:cNvPr id="1138"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D7DBB286-ECAA-430F-A2C7-CB831D14A167}"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9" name="PlaceHolder 1"/>
          <p:cNvSpPr>
            <a:spLocks noGrp="1"/>
          </p:cNvSpPr>
          <p:nvPr>
            <p:ph type="sldImg"/>
          </p:nvPr>
        </p:nvSpPr>
        <p:spPr>
          <a:xfrm>
            <a:off x="1143000" y="685800"/>
            <a:ext cx="4571640" cy="3428640"/>
          </a:xfrm>
          <a:prstGeom prst="rect">
            <a:avLst/>
          </a:prstGeom>
          <a:ln w="0">
            <a:noFill/>
          </a:ln>
        </p:spPr>
      </p:sp>
      <p:sp>
        <p:nvSpPr>
          <p:cNvPr id="1140"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fontScale="92500" lnSpcReduction="9999"/>
          </a:bodyPr>
          <a:p>
            <a:pPr marL="216000" indent="0">
              <a:lnSpc>
                <a:spcPct val="100000"/>
              </a:lnSpc>
              <a:buNone/>
            </a:pPr>
            <a:r>
              <a:rPr b="0" lang="en-US" sz="1200" strike="noStrike" u="none">
                <a:solidFill>
                  <a:srgbClr val="000000"/>
                </a:solidFill>
                <a:uFillTx/>
                <a:latin typeface="+mn-lt"/>
                <a:ea typeface="+mn-ea"/>
              </a:rPr>
              <a:t>An implementation of an interface could depend on implementation of another interface. It means that if a some class implements one interface it should also implement another interface. It is again similar to licenses – a possessment of one license is conditioned b possessment of an another license.</a:t>
            </a:r>
            <a:endParaRPr b="0" lang="cs-CZ" sz="1200" strike="noStrike" u="none">
              <a:solidFill>
                <a:srgbClr val="000000"/>
              </a:solidFill>
              <a:uFillTx/>
              <a:latin typeface="Arial"/>
            </a:endParaRPr>
          </a:p>
          <a:p>
            <a:pPr marL="216000" indent="-216000">
              <a:lnSpc>
                <a:spcPct val="100000"/>
              </a:lnSpc>
              <a:buNone/>
              <a:tabLst>
                <a:tab algn="l" pos="0"/>
              </a:tabLst>
            </a:pPr>
            <a:r>
              <a:rPr b="0" lang="en-US" sz="1200" strike="noStrike" u="none">
                <a:solidFill>
                  <a:srgbClr val="000000"/>
                </a:solidFill>
                <a:uFillTx/>
                <a:latin typeface="+mn-lt"/>
                <a:ea typeface="+mn-ea"/>
              </a:rPr>
              <a:t>For example, if one object is movable (implements the interface IMovable) it should be also paintable (implements the interface IPaintable) – it will be used in mover.</a:t>
            </a:r>
            <a:endParaRPr b="0" lang="cs-CZ" sz="1200" strike="noStrike" u="none">
              <a:solidFill>
                <a:srgbClr val="000000"/>
              </a:solidFill>
              <a:uFillTx/>
              <a:latin typeface="Arial"/>
            </a:endParaRPr>
          </a:p>
          <a:p>
            <a:pPr marL="216000" indent="-216000">
              <a:lnSpc>
                <a:spcPct val="100000"/>
              </a:lnSpc>
              <a:buNone/>
              <a:tabLst>
                <a:tab algn="l" pos="0"/>
              </a:tabLst>
            </a:pPr>
            <a:r>
              <a:rPr b="0" lang="en-US" sz="1200" strike="noStrike" u="none">
                <a:solidFill>
                  <a:srgbClr val="000000"/>
                </a:solidFill>
                <a:uFillTx/>
                <a:latin typeface="+mn-lt"/>
                <a:ea typeface="+mn-ea"/>
              </a:rPr>
              <a:t>An interface(IFace2) that should be also implemented if a some class implements another interface(IFace1) is in java terminology extended by the interface (IFace2).</a:t>
            </a:r>
            <a:endParaRPr b="0" lang="cs-CZ" sz="1200" strike="noStrike" u="none">
              <a:solidFill>
                <a:srgbClr val="000000"/>
              </a:solidFill>
              <a:uFillTx/>
              <a:latin typeface="Arial"/>
            </a:endParaRPr>
          </a:p>
          <a:p>
            <a:pPr marL="216000" indent="-216000">
              <a:lnSpc>
                <a:spcPct val="100000"/>
              </a:lnSpc>
              <a:buNone/>
              <a:tabLst>
                <a:tab algn="l" pos="0"/>
              </a:tabLst>
            </a:pPr>
            <a:r>
              <a:rPr b="0" lang="en-US" sz="1200" strike="noStrike" u="none">
                <a:solidFill>
                  <a:srgbClr val="000000"/>
                </a:solidFill>
                <a:uFillTx/>
                <a:latin typeface="+mn-lt"/>
                <a:ea typeface="+mn-ea"/>
              </a:rPr>
              <a:t>Definition of extension is in the interface that </a:t>
            </a:r>
            <a:r>
              <a:rPr b="1" lang="en-US" sz="1200" strike="noStrike" u="none">
                <a:solidFill>
                  <a:srgbClr val="000000"/>
                </a:solidFill>
                <a:uFillTx/>
                <a:latin typeface="+mn-lt"/>
                <a:ea typeface="+mn-ea"/>
              </a:rPr>
              <a:t>extends</a:t>
            </a:r>
            <a:r>
              <a:rPr b="0" lang="en-US" sz="1200" strike="noStrike" u="none">
                <a:solidFill>
                  <a:srgbClr val="000000"/>
                </a:solidFill>
                <a:uFillTx/>
                <a:latin typeface="+mn-lt"/>
                <a:ea typeface="+mn-ea"/>
              </a:rPr>
              <a:t> other one. Syntax is that after the name of the extending interface follows keyword “extends”</a:t>
            </a:r>
            <a:endParaRPr b="0" lang="cs-CZ" sz="1200" strike="noStrike" u="none">
              <a:solidFill>
                <a:srgbClr val="000000"/>
              </a:solidFill>
              <a:uFillTx/>
              <a:latin typeface="Arial"/>
            </a:endParaRPr>
          </a:p>
          <a:p>
            <a:pPr marL="216000" indent="-216000">
              <a:lnSpc>
                <a:spcPct val="100000"/>
              </a:lnSpc>
              <a:buNone/>
              <a:tabLst>
                <a:tab algn="l" pos="0"/>
              </a:tabLst>
            </a:pPr>
            <a:r>
              <a:rPr b="0" lang="en-US" sz="2000" strike="noStrike" u="none">
                <a:solidFill>
                  <a:srgbClr val="000000"/>
                </a:solidFill>
                <a:uFillTx/>
                <a:latin typeface="+mn-lt"/>
                <a:ea typeface="+mn-ea"/>
              </a:rPr>
              <a:t> </a:t>
            </a:r>
            <a:r>
              <a:rPr b="0" lang="en-US" sz="2000" strike="noStrike" u="none">
                <a:solidFill>
                  <a:srgbClr val="000000"/>
                </a:solidFill>
                <a:uFillTx/>
                <a:latin typeface="+mn-lt"/>
                <a:ea typeface="+mn-ea"/>
              </a:rPr>
              <a:t>and follows name of extended interface.</a:t>
            </a:r>
            <a:endParaRPr b="0" lang="cs-CZ" sz="2000" strike="noStrike" u="none">
              <a:solidFill>
                <a:srgbClr val="000000"/>
              </a:solidFill>
              <a:uFillTx/>
              <a:latin typeface="Arial"/>
            </a:endParaRPr>
          </a:p>
          <a:p>
            <a:pPr marL="216000" indent="-216000">
              <a:lnSpc>
                <a:spcPct val="100000"/>
              </a:lnSpc>
              <a:buNone/>
              <a:tabLst>
                <a:tab algn="l" pos="0"/>
              </a:tabLst>
            </a:pPr>
            <a:r>
              <a:rPr b="0" lang="en-US" sz="2000" strike="noStrike" u="none">
                <a:solidFill>
                  <a:srgbClr val="000000"/>
                </a:solidFill>
                <a:uFillTx/>
                <a:latin typeface="+mn-lt"/>
                <a:ea typeface="+mn-ea"/>
              </a:rPr>
              <a:t>Interface could extend more then one interface. Alee extended interfaces are specified in definition and they are separated by a comma.</a:t>
            </a:r>
            <a:endParaRPr b="0" lang="cs-CZ" sz="2000" strike="noStrike" u="none">
              <a:solidFill>
                <a:srgbClr val="000000"/>
              </a:solidFill>
              <a:uFillTx/>
              <a:latin typeface="Arial"/>
            </a:endParaRPr>
          </a:p>
          <a:p>
            <a:pPr marL="216000" indent="-216000">
              <a:lnSpc>
                <a:spcPct val="100000"/>
              </a:lnSpc>
              <a:buNone/>
              <a:tabLst>
                <a:tab algn="l" pos="0"/>
              </a:tabLst>
            </a:pPr>
            <a:r>
              <a:rPr b="0" lang="en-US" sz="2000" strike="noStrike" u="none">
                <a:solidFill>
                  <a:srgbClr val="000000"/>
                </a:solidFill>
                <a:uFillTx/>
                <a:latin typeface="+mn-lt"/>
                <a:ea typeface="+mn-ea"/>
              </a:rPr>
              <a:t>Relation extends between interfaces is transitive.</a:t>
            </a:r>
            <a:endParaRPr b="0" lang="cs-CZ" sz="2000" strike="noStrike" u="none">
              <a:solidFill>
                <a:srgbClr val="000000"/>
              </a:solidFill>
              <a:uFillTx/>
              <a:latin typeface="Arial"/>
            </a:endParaRPr>
          </a:p>
        </p:txBody>
      </p:sp>
      <p:sp>
        <p:nvSpPr>
          <p:cNvPr id="1141"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0F2C8498-EEE9-4A37-A25E-25A0A766CF3B}"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2" name="PlaceHolder 1"/>
          <p:cNvSpPr>
            <a:spLocks noGrp="1"/>
          </p:cNvSpPr>
          <p:nvPr>
            <p:ph type="sldImg"/>
          </p:nvPr>
        </p:nvSpPr>
        <p:spPr>
          <a:xfrm>
            <a:off x="1143000" y="685800"/>
            <a:ext cx="4571640" cy="3428640"/>
          </a:xfrm>
          <a:prstGeom prst="rect">
            <a:avLst/>
          </a:prstGeom>
          <a:ln w="0">
            <a:noFill/>
          </a:ln>
        </p:spPr>
      </p:sp>
      <p:sp>
        <p:nvSpPr>
          <p:cNvPr id="1143"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Inheritance is in my humble opinion wrongly defined as one of the basic feature of object oriented paradigm. It is often incorrectly used in situation where another concept should be used – composition mentioned later or interfaces.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Inexperienced programmers try to use inheritance to avoid duplicities in source code or to re-use existing code.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How to avoid duplicities and reuse code, we have already presented with design pattern servant.</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However, an inheritance could be useful. It  allows to move common behavior that is result of common structure into one class. The class is common predecessor of the sub-classes. They should be real specialization of the super-class. It means that they could be fully applicable in every place where is applied super-class.</a:t>
            </a:r>
            <a:endParaRPr b="0" lang="cs-CZ" sz="2000" strike="noStrike" u="none">
              <a:solidFill>
                <a:srgbClr val="000000"/>
              </a:solidFill>
              <a:uFillTx/>
              <a:latin typeface="Arial"/>
            </a:endParaRPr>
          </a:p>
        </p:txBody>
      </p:sp>
      <p:sp>
        <p:nvSpPr>
          <p:cNvPr id="1144"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C65B34C7-2EF5-4B1B-9AD3-E53C1757B830}"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5" name="PlaceHolder 1"/>
          <p:cNvSpPr>
            <a:spLocks noGrp="1"/>
          </p:cNvSpPr>
          <p:nvPr>
            <p:ph type="sldImg"/>
          </p:nvPr>
        </p:nvSpPr>
        <p:spPr>
          <a:xfrm>
            <a:off x="1143000" y="685800"/>
            <a:ext cx="4571640" cy="3428640"/>
          </a:xfrm>
          <a:prstGeom prst="rect">
            <a:avLst/>
          </a:prstGeom>
          <a:ln w="0">
            <a:noFill/>
          </a:ln>
        </p:spPr>
      </p:sp>
      <p:sp>
        <p:nvSpPr>
          <p:cNvPr id="1146"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fontScale="77500" lnSpcReduction="19999"/>
          </a:bodyPr>
          <a:p>
            <a:pPr marL="216000" indent="0">
              <a:lnSpc>
                <a:spcPct val="100000"/>
              </a:lnSpc>
              <a:buNone/>
            </a:pPr>
            <a:r>
              <a:rPr b="0" lang="en-US" sz="1200" strike="noStrike" u="none">
                <a:solidFill>
                  <a:srgbClr val="000000"/>
                </a:solidFill>
                <a:uFillTx/>
                <a:latin typeface="+mn-lt"/>
                <a:ea typeface="+mn-ea"/>
              </a:rPr>
              <a:t>Inheritance in JAVA is limited only to one class – every class should extends one class. It is enough in my humble opinion. I haven’t already solved problem where the multiple inheritance were necessary. Multiple inheritance is always caused by bad software design.</a:t>
            </a:r>
            <a:endParaRPr b="0" lang="cs-CZ" sz="12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mn-lt"/>
                <a:ea typeface="+mn-ea"/>
              </a:rPr>
              <a:t>An inheritance relation is defined in successor. After name of class that extends some class follows keyword “extends” and name of extended class (predecessor).</a:t>
            </a:r>
            <a:endParaRPr b="0" lang="cs-CZ" sz="2000" strike="noStrike" u="none">
              <a:solidFill>
                <a:srgbClr val="000000"/>
              </a:solidFill>
              <a:uFillTx/>
              <a:latin typeface="Arial"/>
            </a:endParaRPr>
          </a:p>
          <a:p>
            <a:pPr marL="216000" indent="0">
              <a:lnSpc>
                <a:spcPct val="100000"/>
              </a:lnSpc>
              <a:buNone/>
            </a:pP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mn-lt"/>
                <a:ea typeface="+mn-ea"/>
              </a:rPr>
              <a:t>Inheritance in JAVA causes in class that extends:</a:t>
            </a:r>
            <a:endParaRPr b="0" lang="cs-CZ" sz="2000" strike="noStrike" u="none">
              <a:solidFill>
                <a:srgbClr val="000000"/>
              </a:solidFill>
              <a:uFillTx/>
              <a:latin typeface="Arial"/>
            </a:endParaRPr>
          </a:p>
          <a:p>
            <a:pPr marL="171360" indent="-171000">
              <a:lnSpc>
                <a:spcPct val="100000"/>
              </a:lnSpc>
              <a:buClr>
                <a:srgbClr val="000000"/>
              </a:buClr>
              <a:buFont typeface="Arial"/>
              <a:buChar char="•"/>
            </a:pPr>
            <a:r>
              <a:rPr b="0" lang="en-US" sz="2000" strike="noStrike" u="none">
                <a:solidFill>
                  <a:srgbClr val="000000"/>
                </a:solidFill>
                <a:uFillTx/>
                <a:latin typeface="+mn-lt"/>
                <a:ea typeface="+mn-ea"/>
              </a:rPr>
              <a:t>every public accesible attribute from predecessor is also in the successor</a:t>
            </a:r>
            <a:endParaRPr b="0" lang="cs-CZ" sz="2000" strike="noStrike" u="none">
              <a:solidFill>
                <a:srgbClr val="000000"/>
              </a:solidFill>
              <a:uFillTx/>
              <a:latin typeface="Arial"/>
            </a:endParaRPr>
          </a:p>
          <a:p>
            <a:pPr marL="171360" indent="-171000">
              <a:lnSpc>
                <a:spcPct val="100000"/>
              </a:lnSpc>
              <a:buClr>
                <a:srgbClr val="000000"/>
              </a:buClr>
              <a:buFont typeface="Arial"/>
              <a:buChar char="•"/>
            </a:pPr>
            <a:r>
              <a:rPr b="0" lang="en-US" sz="2000" strike="noStrike" u="none">
                <a:solidFill>
                  <a:srgbClr val="000000"/>
                </a:solidFill>
                <a:uFillTx/>
                <a:latin typeface="+mn-lt"/>
                <a:ea typeface="+mn-ea"/>
              </a:rPr>
              <a:t>every public accesible method from predecessor is also in the successor</a:t>
            </a:r>
            <a:endParaRPr b="0" lang="cs-CZ" sz="2000" strike="noStrike" u="none">
              <a:solidFill>
                <a:srgbClr val="000000"/>
              </a:solidFill>
              <a:uFillTx/>
              <a:latin typeface="Arial"/>
            </a:endParaRPr>
          </a:p>
          <a:p>
            <a:pPr marL="171360" indent="-171000">
              <a:lnSpc>
                <a:spcPct val="100000"/>
              </a:lnSpc>
              <a:buClr>
                <a:srgbClr val="000000"/>
              </a:buClr>
              <a:buFont typeface="Arial"/>
              <a:buChar char="•"/>
            </a:pPr>
            <a:r>
              <a:rPr b="0" lang="en-US" sz="2000" strike="noStrike" u="none">
                <a:solidFill>
                  <a:srgbClr val="000000"/>
                </a:solidFill>
                <a:uFillTx/>
                <a:latin typeface="+mn-lt"/>
                <a:ea typeface="+mn-ea"/>
              </a:rPr>
              <a:t>every implemented interface by a predecessor is also implemented by a sucessor.</a:t>
            </a:r>
            <a:endParaRPr b="0" lang="cs-CZ" sz="2000" strike="noStrike" u="none">
              <a:solidFill>
                <a:srgbClr val="000000"/>
              </a:solidFill>
              <a:uFillTx/>
              <a:latin typeface="Arial"/>
            </a:endParaRPr>
          </a:p>
          <a:p>
            <a:pPr indent="0">
              <a:lnSpc>
                <a:spcPct val="100000"/>
              </a:lnSpc>
              <a:buNone/>
            </a:pPr>
            <a:endParaRPr b="0" lang="cs-CZ" sz="2000" strike="noStrike" u="none">
              <a:solidFill>
                <a:srgbClr val="000000"/>
              </a:solidFill>
              <a:uFillTx/>
              <a:latin typeface="Arial"/>
            </a:endParaRPr>
          </a:p>
          <a:p>
            <a:pPr indent="0">
              <a:lnSpc>
                <a:spcPct val="100000"/>
              </a:lnSpc>
              <a:buNone/>
            </a:pPr>
            <a:r>
              <a:rPr b="0" lang="en-US" sz="2000" strike="noStrike" u="none">
                <a:solidFill>
                  <a:srgbClr val="000000"/>
                </a:solidFill>
                <a:uFillTx/>
                <a:latin typeface="+mn-lt"/>
                <a:ea typeface="+mn-ea"/>
              </a:rPr>
              <a:t>Inheritance is transitive – if class A extends B and B extends C then A indirectly extends C. Class A could be casted to class C and contains all public accessible attributes and methods.</a:t>
            </a:r>
            <a:endParaRPr b="0" lang="cs-CZ" sz="2000" strike="noStrike" u="none">
              <a:solidFill>
                <a:srgbClr val="000000"/>
              </a:solidFill>
              <a:uFillTx/>
              <a:latin typeface="Arial"/>
            </a:endParaRPr>
          </a:p>
          <a:p>
            <a:pPr indent="0">
              <a:lnSpc>
                <a:spcPct val="100000"/>
              </a:lnSpc>
              <a:buNone/>
            </a:pPr>
            <a:r>
              <a:rPr b="0" lang="en-US" sz="1200" strike="noStrike" u="none">
                <a:solidFill>
                  <a:srgbClr val="000000"/>
                </a:solidFill>
                <a:uFillTx/>
                <a:latin typeface="+mn-lt"/>
                <a:ea typeface="+mn-ea"/>
              </a:rPr>
              <a:t>If no class extended class is specified then the class extends class “Object”. It is common parent for all classes and that is the reason why every object could by casted to the type Object.</a:t>
            </a:r>
            <a:endParaRPr b="0" lang="cs-CZ" sz="1200" strike="noStrike" u="none">
              <a:solidFill>
                <a:srgbClr val="000000"/>
              </a:solidFill>
              <a:uFillTx/>
              <a:latin typeface="Arial"/>
            </a:endParaRPr>
          </a:p>
          <a:p>
            <a:pPr indent="0">
              <a:lnSpc>
                <a:spcPct val="100000"/>
              </a:lnSpc>
              <a:buNone/>
            </a:pPr>
            <a:endParaRPr b="0" lang="cs-CZ" sz="1200" strike="noStrike" u="none">
              <a:solidFill>
                <a:srgbClr val="000000"/>
              </a:solidFill>
              <a:uFillTx/>
              <a:latin typeface="Arial"/>
            </a:endParaRPr>
          </a:p>
        </p:txBody>
      </p:sp>
      <p:sp>
        <p:nvSpPr>
          <p:cNvPr id="1147"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CCCB805A-D893-4CC9-A031-230F1226E0F4}"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8" name="PlaceHolder 1"/>
          <p:cNvSpPr>
            <a:spLocks noGrp="1"/>
          </p:cNvSpPr>
          <p:nvPr>
            <p:ph type="sldImg"/>
          </p:nvPr>
        </p:nvSpPr>
        <p:spPr>
          <a:xfrm>
            <a:off x="1143000" y="685800"/>
            <a:ext cx="4571640" cy="3428640"/>
          </a:xfrm>
          <a:prstGeom prst="rect">
            <a:avLst/>
          </a:prstGeom>
          <a:ln w="0">
            <a:noFill/>
          </a:ln>
        </p:spPr>
      </p:sp>
      <p:sp>
        <p:nvSpPr>
          <p:cNvPr id="1149"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If child class doesn’t contains definition of any constructor than default non-parametric constructor is available but non-parametric constructor has to be available in parent class.</a:t>
            </a:r>
            <a:endParaRPr b="0" lang="cs-CZ" sz="2000" strike="noStrike" u="none">
              <a:solidFill>
                <a:srgbClr val="000000"/>
              </a:solidFill>
              <a:uFillTx/>
              <a:latin typeface="Arial"/>
            </a:endParaRPr>
          </a:p>
        </p:txBody>
      </p:sp>
      <p:sp>
        <p:nvSpPr>
          <p:cNvPr id="1150"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2C96B1AB-DD9D-4B7C-B03C-6C479FD44DF8}"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1" name="PlaceHolder 1"/>
          <p:cNvSpPr>
            <a:spLocks noGrp="1"/>
          </p:cNvSpPr>
          <p:nvPr>
            <p:ph type="sldImg"/>
          </p:nvPr>
        </p:nvSpPr>
        <p:spPr>
          <a:xfrm>
            <a:off x="1143000" y="685800"/>
            <a:ext cx="4571640" cy="3428640"/>
          </a:xfrm>
          <a:prstGeom prst="rect">
            <a:avLst/>
          </a:prstGeom>
          <a:ln w="0">
            <a:noFill/>
          </a:ln>
        </p:spPr>
      </p:sp>
      <p:sp>
        <p:nvSpPr>
          <p:cNvPr id="1152"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It is also possible to define constructors in child class. There is implicitly called non-parametric constructor of the parent in the begging of these child constructors.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Implicit calling of parent non-parametric constructor is possible only if this constructor is available in parent.</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Q: When is non available non-parametric constructor? A: When there are defined some parametric constructors without explicit definition of non-parametric one.</a:t>
            </a:r>
            <a:endParaRPr b="0" lang="cs-CZ" sz="2000" strike="noStrike" u="none">
              <a:solidFill>
                <a:srgbClr val="000000"/>
              </a:solidFill>
              <a:uFillTx/>
              <a:latin typeface="Arial"/>
            </a:endParaRPr>
          </a:p>
        </p:txBody>
      </p:sp>
      <p:sp>
        <p:nvSpPr>
          <p:cNvPr id="1153"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157EE9CA-4A08-431E-9C33-102CE661E127}"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4" name="PlaceHolder 1"/>
          <p:cNvSpPr>
            <a:spLocks noGrp="1"/>
          </p:cNvSpPr>
          <p:nvPr>
            <p:ph type="sldImg"/>
          </p:nvPr>
        </p:nvSpPr>
        <p:spPr>
          <a:xfrm>
            <a:off x="1143000" y="685800"/>
            <a:ext cx="4571640" cy="3428640"/>
          </a:xfrm>
          <a:prstGeom prst="rect">
            <a:avLst/>
          </a:prstGeom>
          <a:ln w="0">
            <a:noFill/>
          </a:ln>
        </p:spPr>
      </p:sp>
      <p:sp>
        <p:nvSpPr>
          <p:cNvPr id="1155"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We could explicitly call specific constructor in parent class from constructor of child class. Called constructor could contains useful implementation that should be used.</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Call of parent constructors is:</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By keyword “super” followed with parameters in parenthesis “()”</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First statement in a child constructor</a:t>
            </a:r>
            <a:endParaRPr b="0" lang="cs-CZ" sz="1200" strike="noStrike" u="none">
              <a:solidFill>
                <a:srgbClr val="000000"/>
              </a:solidFill>
              <a:uFillTx/>
              <a:latin typeface="Arial"/>
            </a:endParaRPr>
          </a:p>
          <a:p>
            <a:pPr indent="0">
              <a:lnSpc>
                <a:spcPct val="100000"/>
              </a:lnSpc>
              <a:buNone/>
            </a:pPr>
            <a:r>
              <a:rPr b="0" lang="en-US" sz="1200" strike="noStrike" u="none">
                <a:solidFill>
                  <a:srgbClr val="000000"/>
                </a:solidFill>
                <a:uFillTx/>
                <a:latin typeface="+mn-lt"/>
                <a:ea typeface="+mn-ea"/>
              </a:rPr>
              <a:t>It is not possible to reference methods or attributes of already constructed instance before parent constructor calling – we cannot  pass attributes as parameters during calling of parent constructor.</a:t>
            </a:r>
            <a:endParaRPr b="0" lang="cs-CZ" sz="1200" strike="noStrike" u="none">
              <a:solidFill>
                <a:srgbClr val="000000"/>
              </a:solidFill>
              <a:uFillTx/>
              <a:latin typeface="Arial"/>
            </a:endParaRPr>
          </a:p>
          <a:p>
            <a:pPr indent="0">
              <a:lnSpc>
                <a:spcPct val="100000"/>
              </a:lnSpc>
              <a:buNone/>
            </a:pPr>
            <a:r>
              <a:rPr b="0" lang="en-US" sz="1200" strike="noStrike" u="none">
                <a:solidFill>
                  <a:srgbClr val="000000"/>
                </a:solidFill>
                <a:uFillTx/>
                <a:latin typeface="+mn-lt"/>
                <a:ea typeface="+mn-ea"/>
              </a:rPr>
              <a:t>The reason is that instance is not constructed before calling of the parent constructor.</a:t>
            </a:r>
            <a:endParaRPr b="0" lang="cs-CZ" sz="1200" strike="noStrike" u="none">
              <a:solidFill>
                <a:srgbClr val="000000"/>
              </a:solidFill>
              <a:uFillTx/>
              <a:latin typeface="Arial"/>
            </a:endParaRPr>
          </a:p>
        </p:txBody>
      </p:sp>
      <p:sp>
        <p:nvSpPr>
          <p:cNvPr id="1156"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2615E4A2-9D13-44FA-A9E5-D5B1646A355F}"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7" name="PlaceHolder 1"/>
          <p:cNvSpPr>
            <a:spLocks noGrp="1"/>
          </p:cNvSpPr>
          <p:nvPr>
            <p:ph type="sldImg"/>
          </p:nvPr>
        </p:nvSpPr>
        <p:spPr>
          <a:xfrm>
            <a:off x="1143000" y="685800"/>
            <a:ext cx="4571640" cy="3428640"/>
          </a:xfrm>
          <a:prstGeom prst="rect">
            <a:avLst/>
          </a:prstGeom>
          <a:ln w="0">
            <a:noFill/>
          </a:ln>
        </p:spPr>
      </p:sp>
      <p:sp>
        <p:nvSpPr>
          <p:cNvPr id="1158"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Actually in a constructor, it could be call a constructor from the actual class or a parent constructor. Full process of construction is:</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Another constructors are called by keyword “this” with list of parameters</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last constructor which doesn’t call another constructor (with keyword “this”) calls parent constructor – implicitly or explicitly</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after return from parent constructor is constructed instance available by keyword “this”</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Instance attributes are initialized – (from the top to the bottom)</a:t>
            </a:r>
            <a:endParaRPr b="0" lang="cs-CZ" sz="1200" strike="noStrike" u="none">
              <a:solidFill>
                <a:srgbClr val="000000"/>
              </a:solidFill>
              <a:uFillTx/>
              <a:latin typeface="Arial"/>
            </a:endParaRPr>
          </a:p>
          <a:p>
            <a:pPr marL="171360" indent="-171000">
              <a:lnSpc>
                <a:spcPct val="100000"/>
              </a:lnSpc>
              <a:buClr>
                <a:srgbClr val="000000"/>
              </a:buClr>
              <a:buFont typeface="Arial"/>
              <a:buChar char="•"/>
            </a:pPr>
            <a:r>
              <a:rPr b="0" lang="en-US" sz="1200" strike="noStrike" u="none">
                <a:solidFill>
                  <a:srgbClr val="000000"/>
                </a:solidFill>
                <a:uFillTx/>
                <a:latin typeface="+mn-lt"/>
                <a:ea typeface="+mn-ea"/>
              </a:rPr>
              <a:t>a body of constructor is executed – one by one as they were called</a:t>
            </a:r>
            <a:endParaRPr b="0" lang="cs-CZ" sz="1200" strike="noStrike" u="none">
              <a:solidFill>
                <a:srgbClr val="000000"/>
              </a:solidFill>
              <a:uFillTx/>
              <a:latin typeface="Arial"/>
            </a:endParaRPr>
          </a:p>
        </p:txBody>
      </p:sp>
      <p:sp>
        <p:nvSpPr>
          <p:cNvPr id="1159"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9AD2031E-45FF-4758-BBED-CE7499F00E3D}"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0" name="PlaceHolder 1"/>
          <p:cNvSpPr>
            <a:spLocks noGrp="1"/>
          </p:cNvSpPr>
          <p:nvPr>
            <p:ph type="sldImg"/>
          </p:nvPr>
        </p:nvSpPr>
        <p:spPr>
          <a:xfrm>
            <a:off x="1143000" y="685800"/>
            <a:ext cx="4571640" cy="3428640"/>
          </a:xfrm>
          <a:prstGeom prst="rect">
            <a:avLst/>
          </a:prstGeom>
          <a:ln w="0">
            <a:noFill/>
          </a:ln>
        </p:spPr>
      </p:sp>
      <p:sp>
        <p:nvSpPr>
          <p:cNvPr id="1161"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Inheritance has to be used very carefully because it breaks principle of encapsulation. Child class could access to protected elements and it could override public and protected elements. This implementation has to be done with knowledge and respect of implementation of a parent class.</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Examples of badly used inheritance: Clout is extension of Ellipse. </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Properly used inheritance: Circle is specialization of Ellipse.</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162"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732A55CC-CF0F-4867-B99E-C6A753F46CB3}"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3" name="PlaceHolder 1"/>
          <p:cNvSpPr>
            <a:spLocks noGrp="1"/>
          </p:cNvSpPr>
          <p:nvPr>
            <p:ph type="sldImg"/>
          </p:nvPr>
        </p:nvSpPr>
        <p:spPr>
          <a:xfrm>
            <a:off x="1143000" y="685800"/>
            <a:ext cx="4571640" cy="3428640"/>
          </a:xfrm>
          <a:prstGeom prst="rect">
            <a:avLst/>
          </a:prstGeom>
          <a:ln w="0">
            <a:noFill/>
          </a:ln>
        </p:spPr>
      </p:sp>
      <p:sp>
        <p:nvSpPr>
          <p:cNvPr id="1164"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rgbClr val="000000"/>
                </a:solidFill>
                <a:uFillTx/>
                <a:latin typeface="+mn-lt"/>
                <a:ea typeface="+mn-ea"/>
              </a:rPr>
              <a:t>Every inherited method could be overridden in successor class.</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Q:What kind accessibility have methods that  could be overridden? A: protected, public because only these methods are inherited.</a:t>
            </a:r>
            <a:endParaRPr b="0" lang="cs-CZ" sz="1200" strike="noStrike" u="none">
              <a:solidFill>
                <a:srgbClr val="000000"/>
              </a:solidFill>
              <a:uFillTx/>
              <a:latin typeface="Arial"/>
            </a:endParaRPr>
          </a:p>
          <a:p>
            <a:pPr marL="216000" indent="0">
              <a:lnSpc>
                <a:spcPct val="100000"/>
              </a:lnSpc>
              <a:buNone/>
            </a:pPr>
            <a:r>
              <a:rPr b="0" lang="en-US" sz="1200" strike="noStrike" u="none">
                <a:solidFill>
                  <a:srgbClr val="000000"/>
                </a:solidFill>
                <a:uFillTx/>
                <a:latin typeface="+mn-lt"/>
                <a:ea typeface="+mn-ea"/>
              </a:rPr>
              <a:t>Re-implemented methods are marked with “</a:t>
            </a:r>
            <a:r>
              <a:rPr b="0" i="1" lang="en-US" sz="2000" strike="noStrike" u="none">
                <a:solidFill>
                  <a:srgbClr val="000000"/>
                </a:solidFill>
                <a:uFillTx/>
                <a:latin typeface="Times New Roman"/>
                <a:ea typeface="+mn-ea"/>
              </a:rPr>
              <a:t>@override</a:t>
            </a:r>
            <a:r>
              <a:rPr b="0" lang="en-US" sz="1200" strike="noStrike" u="none">
                <a:solidFill>
                  <a:srgbClr val="000000"/>
                </a:solidFill>
                <a:uFillTx/>
                <a:latin typeface="+mn-lt"/>
                <a:ea typeface="+mn-ea"/>
              </a:rPr>
              <a:t>”. It is information for compiler to check whether method with same signature exists in parent.</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165"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3B5CC76B-152F-44E2-955B-DE811773EDA1}"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5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6" name="PlaceHolder 1"/>
          <p:cNvSpPr>
            <a:spLocks noGrp="1"/>
          </p:cNvSpPr>
          <p:nvPr>
            <p:ph type="sldImg"/>
          </p:nvPr>
        </p:nvSpPr>
        <p:spPr>
          <a:xfrm>
            <a:off x="1371600" y="1143000"/>
            <a:ext cx="4114440" cy="3085920"/>
          </a:xfrm>
          <a:prstGeom prst="rect">
            <a:avLst/>
          </a:prstGeom>
          <a:ln w="0">
            <a:noFill/>
          </a:ln>
        </p:spPr>
      </p:sp>
      <p:sp>
        <p:nvSpPr>
          <p:cNvPr id="116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168" name="PlaceHolder 3"/>
          <p:cNvSpPr>
            <a:spLocks noGrp="1"/>
          </p:cNvSpPr>
          <p:nvPr>
            <p:ph type="ftr" idx="135"/>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69" name="PlaceHolder 4"/>
          <p:cNvSpPr>
            <a:spLocks noGrp="1"/>
          </p:cNvSpPr>
          <p:nvPr>
            <p:ph type="sldNum" idx="136"/>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D072DBE4-0831-459D-A1ED-2ADC786DE595}" type="slidenum">
              <a:rPr b="0" lang="cs-CZ" sz="1200" strike="noStrike" u="none">
                <a:solidFill>
                  <a:srgbClr val="000000"/>
                </a:solidFill>
                <a:uFillTx/>
                <a:latin typeface="Times New Roman"/>
              </a:rPr>
              <a:t>58</a:t>
            </a:fld>
            <a:endParaRPr b="0" lang="cs-CZ" sz="1200" strike="noStrike" u="none">
              <a:solidFill>
                <a:srgbClr val="000000"/>
              </a:solidFill>
              <a:uFillTx/>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2" name="PlaceHolder 1"/>
          <p:cNvSpPr>
            <a:spLocks noGrp="1"/>
          </p:cNvSpPr>
          <p:nvPr>
            <p:ph type="sldNum" idx="129"/>
          </p:nvPr>
        </p:nvSpPr>
        <p:spPr>
          <a:xfrm>
            <a:off x="3884760" y="8685360"/>
            <a:ext cx="2971080" cy="4564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EEB99282-A980-41A4-A888-93FCD93F12A9}" type="slidenum">
              <a:rPr b="0" lang="cs-CZ" sz="1200" strike="noStrike" u="none">
                <a:solidFill>
                  <a:schemeClr val="dk1"/>
                </a:solidFill>
                <a:uFillTx/>
                <a:latin typeface="+mn-lt"/>
                <a:ea typeface="+mn-ea"/>
              </a:rPr>
              <a:t>294</a:t>
            </a:fld>
            <a:endParaRPr b="0" lang="cs-CZ" sz="1200" strike="noStrike" u="none">
              <a:solidFill>
                <a:srgbClr val="000000"/>
              </a:solidFill>
              <a:uFillTx/>
              <a:latin typeface="Times New Roman"/>
            </a:endParaRPr>
          </a:p>
        </p:txBody>
      </p:sp>
      <p:sp>
        <p:nvSpPr>
          <p:cNvPr id="1113" name="PlaceHolder 2"/>
          <p:cNvSpPr>
            <a:spLocks noGrp="1"/>
          </p:cNvSpPr>
          <p:nvPr>
            <p:ph type="sldNum" idx="130"/>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21D45A40-2A31-4CF9-A1F7-2E281FEEA79D}"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
        <p:nvSpPr>
          <p:cNvPr id="1114" name="PlaceHolder 3"/>
          <p:cNvSpPr>
            <a:spLocks noGrp="1"/>
          </p:cNvSpPr>
          <p:nvPr>
            <p:ph type="sldImg"/>
          </p:nvPr>
        </p:nvSpPr>
        <p:spPr>
          <a:xfrm>
            <a:off x="1143000" y="685800"/>
            <a:ext cx="4571640" cy="3428640"/>
          </a:xfrm>
          <a:prstGeom prst="rect">
            <a:avLst/>
          </a:prstGeom>
          <a:ln w="0">
            <a:noFill/>
          </a:ln>
        </p:spPr>
      </p:sp>
      <p:sp>
        <p:nvSpPr>
          <p:cNvPr id="1115" name="PlaceHolder 4"/>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Every should have its motto. This is original motto of authors of JAVA. JAVA technology was developed according to it and we use this motto also in our classes.</a:t>
            </a:r>
            <a:endParaRPr b="0" lang="cs-CZ" sz="2000" strike="noStrike" u="none">
              <a:solidFill>
                <a:srgbClr val="000000"/>
              </a:solidFill>
              <a:uFillTx/>
              <a:latin typeface="Arial"/>
            </a:endParaRPr>
          </a:p>
        </p:txBody>
      </p:sp>
    </p:spTree>
  </p:cSld>
</p:notes>
</file>

<file path=ppt/notesSlides/notesSlide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0" name="PlaceHolder 1"/>
          <p:cNvSpPr>
            <a:spLocks noGrp="1"/>
          </p:cNvSpPr>
          <p:nvPr>
            <p:ph type="sldImg"/>
          </p:nvPr>
        </p:nvSpPr>
        <p:spPr>
          <a:xfrm>
            <a:off x="1143000" y="685800"/>
            <a:ext cx="4571640" cy="3428640"/>
          </a:xfrm>
          <a:prstGeom prst="rect">
            <a:avLst/>
          </a:prstGeom>
          <a:ln w="0">
            <a:noFill/>
          </a:ln>
        </p:spPr>
      </p:sp>
      <p:sp>
        <p:nvSpPr>
          <p:cNvPr id="1171"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172"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3286EE74-E6A0-455C-A955-8E62D46B2DD7}"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3" name="PlaceHolder 1"/>
          <p:cNvSpPr>
            <a:spLocks noGrp="1"/>
          </p:cNvSpPr>
          <p:nvPr>
            <p:ph type="sldImg"/>
          </p:nvPr>
        </p:nvSpPr>
        <p:spPr>
          <a:xfrm>
            <a:off x="1143000" y="685800"/>
            <a:ext cx="4571640" cy="3428640"/>
          </a:xfrm>
          <a:prstGeom prst="rect">
            <a:avLst/>
          </a:prstGeom>
          <a:ln w="0">
            <a:noFill/>
          </a:ln>
        </p:spPr>
      </p:sp>
      <p:sp>
        <p:nvSpPr>
          <p:cNvPr id="1174"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175"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14D4D9EB-594E-4C01-A833-09640F2B5555}"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6" name="PlaceHolder 1"/>
          <p:cNvSpPr>
            <a:spLocks noGrp="1"/>
          </p:cNvSpPr>
          <p:nvPr>
            <p:ph type="sldNum" idx="131"/>
          </p:nvPr>
        </p:nvSpPr>
        <p:spPr>
          <a:xfrm>
            <a:off x="3884760" y="8685360"/>
            <a:ext cx="2971080" cy="4564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0E124C5B-F5F2-48B7-BAAF-2D014FBA4530}" type="slidenum">
              <a:rPr b="0" lang="cs-CZ" sz="1200" strike="noStrike" u="none">
                <a:solidFill>
                  <a:schemeClr val="dk1"/>
                </a:solidFill>
                <a:uFillTx/>
                <a:latin typeface="+mn-lt"/>
                <a:ea typeface="+mn-ea"/>
              </a:rPr>
              <a:t>294</a:t>
            </a:fld>
            <a:endParaRPr b="0" lang="cs-CZ" sz="1200" strike="noStrike" u="none">
              <a:solidFill>
                <a:srgbClr val="000000"/>
              </a:solidFill>
              <a:uFillTx/>
              <a:latin typeface="Times New Roman"/>
            </a:endParaRPr>
          </a:p>
        </p:txBody>
      </p:sp>
      <p:sp>
        <p:nvSpPr>
          <p:cNvPr id="1117" name="PlaceHolder 2"/>
          <p:cNvSpPr>
            <a:spLocks noGrp="1"/>
          </p:cNvSpPr>
          <p:nvPr>
            <p:ph type="sldNum" idx="132"/>
          </p:nvPr>
        </p:nvSpPr>
        <p:spPr>
          <a:xfrm>
            <a:off x="3884760" y="8685360"/>
            <a:ext cx="2971440" cy="458280"/>
          </a:xfrm>
          <a:prstGeom prst="rect">
            <a:avLst/>
          </a:prstGeom>
          <a:noFill/>
          <a:ln w="0">
            <a:noFill/>
          </a:ln>
        </p:spPr>
        <p:txBody>
          <a:bodyPr lIns="0" rIns="0" tIns="0" bIns="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6C9BD364-AAB4-4B0D-B96F-FABD621FB7AC}" type="slidenum">
              <a:rPr b="0" lang="cs-CZ" sz="1200" strike="noStrike" u="none">
                <a:solidFill>
                  <a:srgbClr val="000000"/>
                </a:solidFill>
                <a:uFillTx/>
                <a:latin typeface="Times New Roman"/>
              </a:rPr>
              <a:t>294</a:t>
            </a:fld>
            <a:endParaRPr b="0" lang="cs-CZ" sz="1200" strike="noStrike" u="none">
              <a:solidFill>
                <a:srgbClr val="000000"/>
              </a:solidFill>
              <a:uFillTx/>
              <a:latin typeface="Times New Roman"/>
            </a:endParaRPr>
          </a:p>
        </p:txBody>
      </p:sp>
      <p:sp>
        <p:nvSpPr>
          <p:cNvPr id="1118" name="PlaceHolder 3"/>
          <p:cNvSpPr>
            <a:spLocks noGrp="1"/>
          </p:cNvSpPr>
          <p:nvPr>
            <p:ph type="sldImg"/>
          </p:nvPr>
        </p:nvSpPr>
        <p:spPr>
          <a:xfrm>
            <a:off x="1143000" y="685800"/>
            <a:ext cx="4571640" cy="3428640"/>
          </a:xfrm>
          <a:prstGeom prst="rect">
            <a:avLst/>
          </a:prstGeom>
          <a:ln w="0">
            <a:noFill/>
          </a:ln>
        </p:spPr>
      </p:sp>
      <p:sp>
        <p:nvSpPr>
          <p:cNvPr id="1119" name="PlaceHolder 4"/>
          <p:cNvSpPr>
            <a:spLocks noGrp="1"/>
          </p:cNvSpPr>
          <p:nvPr>
            <p:ph type="body"/>
          </p:nvPr>
        </p:nvSpPr>
        <p:spPr>
          <a:xfrm>
            <a:off x="685800" y="4343400"/>
            <a:ext cx="5485680" cy="411408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According to motto, compiled Java application could executed on various platforms (Windows, Linux, MacOS,  FreeBSD, Solaris, ) without any modification. Java language has no aspect depended on target platform.</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Java is fully object oriented. Every concept is object – primitive data types are only exception (integer, double …). It should improve the performance of applications.</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Basic syntax of JAVA language is very simple in comparison with C++. A lot of operations and constructions is implemented as methods and classes in standard Java application programming interface.</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Java platform provides features for creation of application that are more resistant  against failures – good support of exception handling and keyword asser is an example.</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Java also provides application programming interface (API) for encryption/decryption.</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Java also provides application programming interface for running parts of program independently each to each other – it is running of program in more threads.</a:t>
            </a:r>
            <a:endParaRPr b="0" lang="cs-CZ" sz="2000" strike="noStrike" u="none">
              <a:solidFill>
                <a:srgbClr val="000000"/>
              </a:solidFill>
              <a:uFillTx/>
              <a:latin typeface="Arial"/>
            </a:endParaRPr>
          </a:p>
          <a:p>
            <a:pPr marL="216000" indent="0">
              <a:lnSpc>
                <a:spcPct val="100000"/>
              </a:lnSpc>
              <a:buNone/>
            </a:pPr>
            <a:r>
              <a:rPr b="0" lang="cs-CZ" sz="2000" strike="noStrike" u="none">
                <a:solidFill>
                  <a:srgbClr val="000000"/>
                </a:solidFill>
                <a:uFillTx/>
                <a:latin typeface="Arial"/>
              </a:rPr>
              <a:t>Java application could also consist of more then one parts running on different computer. Parts communicate through the network connection.</a:t>
            </a:r>
            <a:endParaRPr b="0" lang="cs-CZ" sz="2000" strike="noStrike" u="none">
              <a:solidFill>
                <a:srgbClr val="000000"/>
              </a:solidFill>
              <a:uFillTx/>
              <a:latin typeface="Arial"/>
            </a:endParaRPr>
          </a:p>
          <a:p>
            <a:pPr marL="216000" indent="0">
              <a:lnSpc>
                <a:spcPct val="100000"/>
              </a:lnSpc>
              <a:buNone/>
            </a:pPr>
            <a:endParaRPr b="0" lang="cs-CZ" sz="2000" strike="noStrike" u="none">
              <a:solidFill>
                <a:srgbClr val="000000"/>
              </a:solidFill>
              <a:uFillTx/>
              <a:latin typeface="Arial"/>
            </a:endParaRPr>
          </a:p>
        </p:txBody>
      </p:sp>
    </p:spTree>
  </p:cSld>
</p:notes>
</file>

<file path=ppt/notesSlides/notesSlide7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6" name="PlaceHolder 1"/>
          <p:cNvSpPr>
            <a:spLocks noGrp="1"/>
          </p:cNvSpPr>
          <p:nvPr>
            <p:ph type="sldImg"/>
          </p:nvPr>
        </p:nvSpPr>
        <p:spPr>
          <a:xfrm>
            <a:off x="1143000" y="685800"/>
            <a:ext cx="4571640" cy="3428640"/>
          </a:xfrm>
          <a:prstGeom prst="rect">
            <a:avLst/>
          </a:prstGeom>
          <a:ln w="0">
            <a:noFill/>
          </a:ln>
        </p:spPr>
      </p:sp>
      <p:sp>
        <p:nvSpPr>
          <p:cNvPr id="1177"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178"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80F04F47-A6C8-49FC-A5B2-FAB0998F7760}"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7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9" name="PlaceHolder 1"/>
          <p:cNvSpPr>
            <a:spLocks noGrp="1"/>
          </p:cNvSpPr>
          <p:nvPr>
            <p:ph type="sldImg"/>
          </p:nvPr>
        </p:nvSpPr>
        <p:spPr>
          <a:xfrm>
            <a:off x="1143000" y="685800"/>
            <a:ext cx="4571640" cy="3428640"/>
          </a:xfrm>
          <a:prstGeom prst="rect">
            <a:avLst/>
          </a:prstGeom>
          <a:ln w="0">
            <a:noFill/>
          </a:ln>
        </p:spPr>
      </p:sp>
      <p:sp>
        <p:nvSpPr>
          <p:cNvPr id="1180" name="PlaceHolder 2"/>
          <p:cNvSpPr>
            <a:spLocks noGrp="1"/>
          </p:cNvSpPr>
          <p:nvPr>
            <p:ph type="body"/>
          </p:nvPr>
        </p:nvSpPr>
        <p:spPr>
          <a:xfrm>
            <a:off x="685800" y="4343400"/>
            <a:ext cx="5485680" cy="411408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181" name="TextShape 3"/>
          <p:cNvSpPr/>
          <p:nvPr/>
        </p:nvSpPr>
        <p:spPr>
          <a:xfrm>
            <a:off x="3884760" y="8685360"/>
            <a:ext cx="2971080" cy="456480"/>
          </a:xfrm>
          <a:prstGeom prst="rect">
            <a:avLst/>
          </a:prstGeom>
          <a:noFill/>
          <a:ln w="0">
            <a:noFill/>
          </a:ln>
        </p:spPr>
        <p:style>
          <a:lnRef idx="0"/>
          <a:fillRef idx="0"/>
          <a:effectRef idx="0"/>
          <a:fontRef idx="minor"/>
        </p:style>
        <p:txBody>
          <a:bodyPr lIns="90000" rIns="90000" tIns="45000" bIns="45000" anchor="b">
            <a:noAutofit/>
          </a:bodyPr>
          <a:p>
            <a:pPr algn="r" defTabSz="914400">
              <a:lnSpc>
                <a:spcPct val="100000"/>
              </a:lnSpc>
            </a:pPr>
            <a:fld id="{D17D8AA6-13B6-4183-AAE0-B7225D6ADF6E}" type="slidenum">
              <a:rPr b="0" lang="en-US" sz="1200" strike="noStrike" u="none">
                <a:solidFill>
                  <a:srgbClr val="000000"/>
                </a:solidFill>
                <a:uFillTx/>
                <a:latin typeface="+mn-lt"/>
                <a:ea typeface="+mn-ea"/>
              </a:rPr>
              <a:t>&lt;number&gt;</a:t>
            </a:fld>
            <a:endParaRPr b="0" lang="cs-CZ" sz="1200" strike="noStrike" u="none">
              <a:solidFill>
                <a:srgbClr val="000000"/>
              </a:solidFill>
              <a:uFillTx/>
              <a:latin typeface="Arial"/>
            </a:endParaRPr>
          </a:p>
        </p:txBody>
      </p:sp>
    </p:spTree>
  </p:cSld>
</p:notes>
</file>

<file path=ppt/notesSlides/notesSlide7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2" name="PlaceHolder 1"/>
          <p:cNvSpPr>
            <a:spLocks noGrp="1"/>
          </p:cNvSpPr>
          <p:nvPr>
            <p:ph type="sldImg"/>
          </p:nvPr>
        </p:nvSpPr>
        <p:spPr>
          <a:xfrm>
            <a:off x="1371600" y="1143000"/>
            <a:ext cx="4114440" cy="3085920"/>
          </a:xfrm>
          <a:prstGeom prst="rect">
            <a:avLst/>
          </a:prstGeom>
          <a:ln w="0">
            <a:noFill/>
          </a:ln>
        </p:spPr>
      </p:sp>
      <p:sp>
        <p:nvSpPr>
          <p:cNvPr id="118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184" name="PlaceHolder 3"/>
          <p:cNvSpPr>
            <a:spLocks noGrp="1"/>
          </p:cNvSpPr>
          <p:nvPr>
            <p:ph type="ftr" idx="137"/>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85" name="PlaceHolder 4"/>
          <p:cNvSpPr>
            <a:spLocks noGrp="1"/>
          </p:cNvSpPr>
          <p:nvPr>
            <p:ph type="sldNum" idx="138"/>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FE0A058-3F22-417F-9DC3-3D8AA3875AA0}" type="slidenum">
              <a:rPr b="0" lang="cs-CZ" sz="1200" strike="noStrike" u="none">
                <a:solidFill>
                  <a:srgbClr val="000000"/>
                </a:solidFill>
                <a:uFillTx/>
                <a:latin typeface="Times New Roman"/>
              </a:rPr>
              <a:t>72</a:t>
            </a:fld>
            <a:endParaRPr b="0" lang="cs-CZ" sz="1200" strike="noStrike" u="none">
              <a:solidFill>
                <a:srgbClr val="000000"/>
              </a:solidFill>
              <a:uFillTx/>
              <a:latin typeface="Times New Roman"/>
            </a:endParaRPr>
          </a:p>
        </p:txBody>
      </p:sp>
    </p:spTree>
  </p:cSld>
</p:notes>
</file>

<file path=ppt/notesSlides/notesSlide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6" name="PlaceHolder 1"/>
          <p:cNvSpPr>
            <a:spLocks noGrp="1"/>
          </p:cNvSpPr>
          <p:nvPr>
            <p:ph type="sldImg"/>
          </p:nvPr>
        </p:nvSpPr>
        <p:spPr>
          <a:xfrm>
            <a:off x="1371600" y="1143000"/>
            <a:ext cx="4114440" cy="3085920"/>
          </a:xfrm>
          <a:prstGeom prst="rect">
            <a:avLst/>
          </a:prstGeom>
          <a:ln w="0">
            <a:noFill/>
          </a:ln>
        </p:spPr>
      </p:sp>
      <p:sp>
        <p:nvSpPr>
          <p:cNvPr id="118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188" name="PlaceHolder 3"/>
          <p:cNvSpPr>
            <a:spLocks noGrp="1"/>
          </p:cNvSpPr>
          <p:nvPr>
            <p:ph type="ftr" idx="139"/>
          </p:nvPr>
        </p:nvSpPr>
        <p:spPr>
          <a:xfrm>
            <a:off x="0" y="8685360"/>
            <a:ext cx="2971440" cy="458280"/>
          </a:xfrm>
          <a:prstGeom prst="rect">
            <a:avLst/>
          </a:prstGeom>
          <a:noFill/>
          <a:ln w="0">
            <a:noFill/>
          </a:ln>
        </p:spPr>
        <p:txBody>
          <a:bodyPr lIns="91440" rIns="91440" tIns="45720" bIns="45720" anchor="b">
            <a:noAutofit/>
          </a:bodyPr>
          <a:p>
            <a:pPr indent="0">
              <a:buNone/>
            </a:pPr>
            <a:endParaRPr b="0" lang="cs-CZ" sz="1200" strike="noStrike" u="none">
              <a:solidFill>
                <a:srgbClr val="000000"/>
              </a:solidFill>
              <a:uFillTx/>
              <a:latin typeface="Times New Roman"/>
            </a:endParaRPr>
          </a:p>
        </p:txBody>
      </p:sp>
      <p:sp>
        <p:nvSpPr>
          <p:cNvPr id="1189" name="PlaceHolder 4"/>
          <p:cNvSpPr>
            <a:spLocks noGrp="1"/>
          </p:cNvSpPr>
          <p:nvPr>
            <p:ph type="sldNum" idx="140"/>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cs-CZ" sz="1200" strike="noStrike" u="none">
                <a:solidFill>
                  <a:srgbClr val="000000"/>
                </a:solidFill>
                <a:uFillTx/>
                <a:latin typeface="Times New Roman"/>
              </a:defRPr>
            </a:lvl1pPr>
          </a:lstStyle>
          <a:p>
            <a:pPr indent="0" algn="r">
              <a:lnSpc>
                <a:spcPct val="100000"/>
              </a:lnSpc>
              <a:buNone/>
            </a:pPr>
            <a:fld id="{AE6AD20D-9F46-4C43-94C0-7AEAC87AFF9B}" type="slidenum">
              <a:rPr b="0" lang="cs-CZ" sz="1200" strike="noStrike" u="none">
                <a:solidFill>
                  <a:srgbClr val="000000"/>
                </a:solidFill>
                <a:uFillTx/>
                <a:latin typeface="Times New Roman"/>
              </a:rPr>
              <a:t>72</a:t>
            </a:fld>
            <a:endParaRPr b="0" lang="cs-CZ" sz="1200" strike="noStrike" u="none">
              <a:solidFill>
                <a:srgbClr val="000000"/>
              </a:solidFill>
              <a:uFillTx/>
              <a:latin typeface="Times New Roman"/>
            </a:endParaRPr>
          </a:p>
        </p:txBody>
      </p:sp>
    </p:spTree>
  </p:cSld>
</p:notes>
</file>

<file path=ppt/notesSlides/notesSlide7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0" name="PlaceHolder 1"/>
          <p:cNvSpPr>
            <a:spLocks noGrp="1"/>
          </p:cNvSpPr>
          <p:nvPr>
            <p:ph type="sldImg"/>
          </p:nvPr>
        </p:nvSpPr>
        <p:spPr>
          <a:xfrm>
            <a:off x="1371600" y="1143000"/>
            <a:ext cx="4114440" cy="3085920"/>
          </a:xfrm>
          <a:prstGeom prst="rect">
            <a:avLst/>
          </a:prstGeom>
          <a:ln w="0">
            <a:noFill/>
          </a:ln>
        </p:spPr>
      </p:sp>
      <p:sp>
        <p:nvSpPr>
          <p:cNvPr id="119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Comparison of two reference type objects by “==” should be useful but value type objects have to be compared base</a:t>
            </a:r>
            <a:r>
              <a:rPr b="0" lang="cs-CZ" sz="2000" strike="noStrike" u="none">
                <a:solidFill>
                  <a:srgbClr val="000000"/>
                </a:solidFill>
                <a:uFillTx/>
                <a:latin typeface="Arial"/>
              </a:rPr>
              <a:t>d</a:t>
            </a:r>
            <a:r>
              <a:rPr b="0" lang="en-US" sz="2000" strike="noStrike" u="none">
                <a:solidFill>
                  <a:srgbClr val="000000"/>
                </a:solidFill>
                <a:uFillTx/>
                <a:latin typeface="Arial"/>
              </a:rPr>
              <a:t> on their state. </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Question: What defines</a:t>
            </a:r>
            <a:r>
              <a:rPr b="0" lang="cs-CZ" sz="2000" strike="noStrike" u="none">
                <a:solidFill>
                  <a:srgbClr val="000000"/>
                </a:solidFill>
                <a:uFillTx/>
                <a:latin typeface="Arial"/>
              </a:rPr>
              <a:t> the</a:t>
            </a:r>
            <a:r>
              <a:rPr b="0" lang="en-US" sz="2000" strike="noStrike" u="none">
                <a:solidFill>
                  <a:srgbClr val="000000"/>
                </a:solidFill>
                <a:uFillTx/>
                <a:latin typeface="Arial"/>
              </a:rPr>
              <a:t> state of object? Answer: </a:t>
            </a:r>
            <a:r>
              <a:rPr b="0" lang="cs-CZ" sz="2000" strike="noStrike" u="none">
                <a:solidFill>
                  <a:srgbClr val="000000"/>
                </a:solidFill>
                <a:uFillTx/>
                <a:latin typeface="Arial"/>
              </a:rPr>
              <a:t>The s</a:t>
            </a:r>
            <a:r>
              <a:rPr b="0" lang="en-US" sz="2000" strike="noStrike" u="none">
                <a:solidFill>
                  <a:srgbClr val="000000"/>
                </a:solidFill>
                <a:uFillTx/>
                <a:latin typeface="Arial"/>
              </a:rPr>
              <a:t>tate of object is defined by value if it</a:t>
            </a:r>
            <a:r>
              <a:rPr b="0" lang="cs-CZ" sz="2000" strike="noStrike" u="none">
                <a:solidFill>
                  <a:srgbClr val="000000"/>
                </a:solidFill>
                <a:uFillTx/>
                <a:latin typeface="Arial"/>
              </a:rPr>
              <a:t> i</a:t>
            </a:r>
            <a:r>
              <a:rPr b="0" lang="en-US" sz="2000" strike="noStrike" u="none">
                <a:solidFill>
                  <a:srgbClr val="000000"/>
                </a:solidFill>
                <a:uFillTx/>
                <a:latin typeface="Arial"/>
              </a:rPr>
              <a:t>s</a:t>
            </a:r>
            <a:r>
              <a:rPr b="0" lang="cs-CZ" sz="2000" strike="noStrike" u="none">
                <a:solidFill>
                  <a:srgbClr val="000000"/>
                </a:solidFill>
                <a:uFillTx/>
                <a:latin typeface="Arial"/>
              </a:rPr>
              <a:t> an</a:t>
            </a:r>
            <a:r>
              <a:rPr b="0" lang="en-US" sz="2000" strike="noStrike" u="none">
                <a:solidFill>
                  <a:srgbClr val="000000"/>
                </a:solidFill>
                <a:uFillTx/>
                <a:latin typeface="Arial"/>
              </a:rPr>
              <a:t> attribute.</a:t>
            </a:r>
            <a:endParaRPr b="0" lang="cs-CZ" sz="2000" strike="noStrike" u="none">
              <a:solidFill>
                <a:srgbClr val="000000"/>
              </a:solidFill>
              <a:uFillTx/>
              <a:latin typeface="Arial"/>
            </a:endParaRPr>
          </a:p>
          <a:p>
            <a:pPr marL="216000" indent="0">
              <a:lnSpc>
                <a:spcPct val="100000"/>
              </a:lnSpc>
              <a:buNone/>
            </a:pP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Value of attributes is necessary but their exposing breaks </a:t>
            </a:r>
            <a:r>
              <a:rPr b="0" lang="cs-CZ" sz="2000" strike="noStrike" u="none">
                <a:solidFill>
                  <a:srgbClr val="000000"/>
                </a:solidFill>
                <a:uFillTx/>
                <a:latin typeface="Arial"/>
              </a:rPr>
              <a:t>the </a:t>
            </a:r>
            <a:r>
              <a:rPr b="0" lang="en-US" sz="2000" strike="noStrike" u="none">
                <a:solidFill>
                  <a:srgbClr val="000000"/>
                </a:solidFill>
                <a:uFillTx/>
                <a:latin typeface="Arial"/>
              </a:rPr>
              <a:t>encapsulation law. Actually, </a:t>
            </a:r>
            <a:r>
              <a:rPr b="0" lang="cs-CZ" sz="2000" strike="noStrike" u="none">
                <a:solidFill>
                  <a:srgbClr val="000000"/>
                </a:solidFill>
                <a:uFillTx/>
                <a:latin typeface="Arial"/>
              </a:rPr>
              <a:t>the </a:t>
            </a:r>
            <a:r>
              <a:rPr b="0" lang="en-US" sz="2000" strike="noStrike" u="none">
                <a:solidFill>
                  <a:srgbClr val="000000"/>
                </a:solidFill>
                <a:uFillTx/>
                <a:latin typeface="Arial"/>
              </a:rPr>
              <a:t>object </a:t>
            </a:r>
            <a:r>
              <a:rPr b="0" lang="cs-CZ" sz="2000" strike="noStrike" u="none">
                <a:solidFill>
                  <a:srgbClr val="000000"/>
                </a:solidFill>
                <a:uFillTx/>
                <a:latin typeface="Arial"/>
              </a:rPr>
              <a:t>it</a:t>
            </a:r>
            <a:r>
              <a:rPr b="0" lang="en-US" sz="2000" strike="noStrike" u="none">
                <a:solidFill>
                  <a:srgbClr val="000000"/>
                </a:solidFill>
                <a:uFillTx/>
                <a:latin typeface="Arial"/>
              </a:rPr>
              <a:t>self know</a:t>
            </a:r>
            <a:r>
              <a:rPr b="0" lang="cs-CZ" sz="2000" strike="noStrike" u="none">
                <a:solidFill>
                  <a:srgbClr val="000000"/>
                </a:solidFill>
                <a:uFillTx/>
                <a:latin typeface="Arial"/>
              </a:rPr>
              <a:t>s</a:t>
            </a:r>
            <a:r>
              <a:rPr b="0" lang="en-US" sz="2000" strike="noStrike" u="none">
                <a:solidFill>
                  <a:srgbClr val="000000"/>
                </a:solidFill>
                <a:uFillTx/>
                <a:latin typeface="Arial"/>
              </a:rPr>
              <a:t> whether</a:t>
            </a:r>
            <a:r>
              <a:rPr b="0" lang="cs-CZ" sz="2000" strike="noStrike" u="none">
                <a:solidFill>
                  <a:srgbClr val="000000"/>
                </a:solidFill>
                <a:uFillTx/>
                <a:latin typeface="Arial"/>
              </a:rPr>
              <a:t> it</a:t>
            </a:r>
            <a:r>
              <a:rPr b="0" lang="en-US" sz="2000" strike="noStrike" u="none">
                <a:solidFill>
                  <a:srgbClr val="000000"/>
                </a:solidFill>
                <a:uFillTx/>
                <a:latin typeface="Arial"/>
              </a:rPr>
              <a:t> is equal to another object.</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Every class(</a:t>
            </a:r>
            <a:r>
              <a:rPr b="0" lang="cs-CZ" sz="2000" strike="noStrike" u="none">
                <a:solidFill>
                  <a:srgbClr val="000000"/>
                </a:solidFill>
                <a:uFillTx/>
                <a:latin typeface="Arial"/>
              </a:rPr>
              <a:t>as well as</a:t>
            </a:r>
            <a:r>
              <a:rPr b="0" lang="en-US" sz="2000" strike="noStrike" u="none">
                <a:solidFill>
                  <a:srgbClr val="000000"/>
                </a:solidFill>
                <a:uFillTx/>
                <a:latin typeface="Arial"/>
              </a:rPr>
              <a:t> object) has defined method </a:t>
            </a:r>
            <a:r>
              <a:rPr b="0" i="1" lang="en-US" sz="2000" strike="noStrike" u="none">
                <a:solidFill>
                  <a:srgbClr val="000000"/>
                </a:solidFill>
                <a:uFillTx/>
                <a:latin typeface="Arial"/>
              </a:rPr>
              <a:t>equals</a:t>
            </a:r>
            <a:r>
              <a:rPr b="0" lang="en-US" sz="2000" strike="noStrike" u="none">
                <a:solidFill>
                  <a:srgbClr val="000000"/>
                </a:solidFill>
                <a:uFillTx/>
                <a:latin typeface="Arial"/>
              </a:rPr>
              <a:t>. Its standard definition compares only references – it is again enough for reference type objects.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It has to be redefined in </a:t>
            </a:r>
            <a:r>
              <a:rPr b="0" lang="cs-CZ" sz="2000" strike="noStrike" u="none">
                <a:solidFill>
                  <a:srgbClr val="000000"/>
                </a:solidFill>
                <a:uFillTx/>
                <a:latin typeface="Arial"/>
              </a:rPr>
              <a:t>the </a:t>
            </a:r>
            <a:r>
              <a:rPr b="0" lang="en-US" sz="2000" strike="noStrike" u="none">
                <a:solidFill>
                  <a:srgbClr val="000000"/>
                </a:solidFill>
                <a:uFillTx/>
                <a:latin typeface="Arial"/>
              </a:rPr>
              <a:t>class of value type.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Redefinition of method is indicated by @Override.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Binary operator &amp;&amp; is logic operator AND – it only returns true if both operands are true. </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Binary operator </a:t>
            </a:r>
            <a:r>
              <a:rPr b="0" i="1" lang="en-US" sz="2000" strike="noStrike" u="none">
                <a:solidFill>
                  <a:srgbClr val="000000"/>
                </a:solidFill>
                <a:uFillTx/>
                <a:latin typeface="Arial"/>
              </a:rPr>
              <a:t>instanceOf  </a:t>
            </a:r>
            <a:r>
              <a:rPr b="0" lang="en-US" sz="2000" strike="noStrike" u="none">
                <a:solidFill>
                  <a:srgbClr val="000000"/>
                </a:solidFill>
                <a:uFillTx/>
                <a:latin typeface="Arial"/>
              </a:rPr>
              <a:t>returns true if </a:t>
            </a:r>
            <a:r>
              <a:rPr b="0" lang="cs-CZ" sz="2000" strike="noStrike" u="none">
                <a:solidFill>
                  <a:srgbClr val="000000"/>
                </a:solidFill>
                <a:uFillTx/>
                <a:latin typeface="Arial"/>
              </a:rPr>
              <a:t>the </a:t>
            </a:r>
            <a:r>
              <a:rPr b="0" lang="en-US" sz="2000" strike="noStrike" u="none">
                <a:solidFill>
                  <a:srgbClr val="000000"/>
                </a:solidFill>
                <a:uFillTx/>
                <a:latin typeface="Arial"/>
              </a:rPr>
              <a:t>first operand could be cast to </a:t>
            </a:r>
            <a:r>
              <a:rPr b="0" lang="cs-CZ" sz="2000" strike="noStrike" u="none">
                <a:solidFill>
                  <a:srgbClr val="000000"/>
                </a:solidFill>
                <a:uFillTx/>
                <a:latin typeface="Arial"/>
              </a:rPr>
              <a:t>the </a:t>
            </a:r>
            <a:r>
              <a:rPr b="0" lang="en-US" sz="2000" strike="noStrike" u="none">
                <a:solidFill>
                  <a:srgbClr val="000000"/>
                </a:solidFill>
                <a:uFillTx/>
                <a:latin typeface="Arial"/>
              </a:rPr>
              <a:t>class defined by </a:t>
            </a:r>
            <a:r>
              <a:rPr b="0" lang="cs-CZ" sz="2000" strike="noStrike" u="none">
                <a:solidFill>
                  <a:srgbClr val="000000"/>
                </a:solidFill>
                <a:uFillTx/>
                <a:latin typeface="Arial"/>
              </a:rPr>
              <a:t>the </a:t>
            </a:r>
            <a:r>
              <a:rPr b="0" lang="en-US" sz="2000" strike="noStrike" u="none">
                <a:solidFill>
                  <a:srgbClr val="000000"/>
                </a:solidFill>
                <a:uFillTx/>
                <a:latin typeface="Arial"/>
              </a:rPr>
              <a:t>second operand.</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If </a:t>
            </a:r>
            <a:r>
              <a:rPr b="0" lang="cs-CZ" sz="2000" strike="noStrike" u="none">
                <a:solidFill>
                  <a:srgbClr val="000000"/>
                </a:solidFill>
                <a:uFillTx/>
                <a:latin typeface="Arial"/>
              </a:rPr>
              <a:t>the </a:t>
            </a:r>
            <a:r>
              <a:rPr b="0" lang="en-US" sz="2000" strike="noStrike" u="none">
                <a:solidFill>
                  <a:srgbClr val="000000"/>
                </a:solidFill>
                <a:uFillTx/>
                <a:latin typeface="Arial"/>
              </a:rPr>
              <a:t>holder is </a:t>
            </a:r>
            <a:r>
              <a:rPr b="0" lang="cs-CZ" sz="2000" strike="noStrike" u="none">
                <a:solidFill>
                  <a:srgbClr val="000000"/>
                </a:solidFill>
                <a:uFillTx/>
                <a:latin typeface="Arial"/>
              </a:rPr>
              <a:t>a </a:t>
            </a:r>
            <a:r>
              <a:rPr b="0" lang="en-US" sz="2000" strike="noStrike" u="none">
                <a:solidFill>
                  <a:srgbClr val="000000"/>
                </a:solidFill>
                <a:uFillTx/>
                <a:latin typeface="Arial"/>
              </a:rPr>
              <a:t>type of Object</a:t>
            </a:r>
            <a:r>
              <a:rPr b="0" lang="cs-CZ" sz="2000" strike="noStrike" u="none">
                <a:solidFill>
                  <a:srgbClr val="000000"/>
                </a:solidFill>
                <a:uFillTx/>
                <a:latin typeface="Arial"/>
              </a:rPr>
              <a:t>,</a:t>
            </a:r>
            <a:r>
              <a:rPr b="0" lang="en-US" sz="2000" strike="noStrike" u="none">
                <a:solidFill>
                  <a:srgbClr val="000000"/>
                </a:solidFill>
                <a:uFillTx/>
                <a:latin typeface="Arial"/>
              </a:rPr>
              <a:t> then it could hold any reference.</a:t>
            </a:r>
            <a:endParaRPr b="0" lang="cs-CZ" sz="2000" strike="noStrike" u="none">
              <a:solidFill>
                <a:srgbClr val="000000"/>
              </a:solidFill>
              <a:uFillTx/>
              <a:latin typeface="Arial"/>
            </a:endParaRPr>
          </a:p>
        </p:txBody>
      </p:sp>
      <p:sp>
        <p:nvSpPr>
          <p:cNvPr id="1192" name="PlaceHolder 3"/>
          <p:cNvSpPr>
            <a:spLocks noGrp="1"/>
          </p:cNvSpPr>
          <p:nvPr>
            <p:ph type="sldNum" idx="141"/>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F52C1B78-9227-4B44-B3AD-6C0C90F36DD2}" type="slidenum">
              <a:rPr b="0" lang="cs-CZ" sz="1200" strike="noStrike" u="none">
                <a:solidFill>
                  <a:schemeClr val="dk1"/>
                </a:solidFill>
                <a:uFillTx/>
                <a:latin typeface="+mn-lt"/>
                <a:ea typeface="+mn-ea"/>
              </a:rPr>
              <a:t>72</a:t>
            </a:fld>
            <a:endParaRPr b="0" lang="cs-CZ" sz="1200" strike="noStrike" u="none">
              <a:solidFill>
                <a:srgbClr val="000000"/>
              </a:solidFill>
              <a:uFillTx/>
              <a:latin typeface="Times New Roman"/>
            </a:endParaRPr>
          </a:p>
        </p:txBody>
      </p:sp>
    </p:spTree>
  </p:cSld>
</p:notes>
</file>

<file path=ppt/notesSlides/notesSlide7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3" name="PlaceHolder 1"/>
          <p:cNvSpPr>
            <a:spLocks noGrp="1"/>
          </p:cNvSpPr>
          <p:nvPr>
            <p:ph type="sldImg"/>
          </p:nvPr>
        </p:nvSpPr>
        <p:spPr>
          <a:xfrm>
            <a:off x="1371600" y="1143000"/>
            <a:ext cx="4114440" cy="3085920"/>
          </a:xfrm>
          <a:prstGeom prst="rect">
            <a:avLst/>
          </a:prstGeom>
          <a:ln w="0">
            <a:noFill/>
          </a:ln>
        </p:spPr>
      </p:sp>
      <p:sp>
        <p:nvSpPr>
          <p:cNvPr id="119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Comparison of two reference type objects by “==” should be useful but value type objects have to be compared base</a:t>
            </a:r>
            <a:r>
              <a:rPr b="0" lang="cs-CZ" sz="2000" strike="noStrike" u="none">
                <a:solidFill>
                  <a:srgbClr val="000000"/>
                </a:solidFill>
                <a:uFillTx/>
                <a:latin typeface="Arial"/>
              </a:rPr>
              <a:t>d</a:t>
            </a:r>
            <a:r>
              <a:rPr b="0" lang="en-US" sz="2000" strike="noStrike" u="none">
                <a:solidFill>
                  <a:srgbClr val="000000"/>
                </a:solidFill>
                <a:uFillTx/>
                <a:latin typeface="Arial"/>
              </a:rPr>
              <a:t> on their state. </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Question: What defines</a:t>
            </a:r>
            <a:r>
              <a:rPr b="0" lang="cs-CZ" sz="2000" strike="noStrike" u="none">
                <a:solidFill>
                  <a:srgbClr val="000000"/>
                </a:solidFill>
                <a:uFillTx/>
                <a:latin typeface="Arial"/>
              </a:rPr>
              <a:t> the</a:t>
            </a:r>
            <a:r>
              <a:rPr b="0" lang="en-US" sz="2000" strike="noStrike" u="none">
                <a:solidFill>
                  <a:srgbClr val="000000"/>
                </a:solidFill>
                <a:uFillTx/>
                <a:latin typeface="Arial"/>
              </a:rPr>
              <a:t> state of object? Answer: </a:t>
            </a:r>
            <a:r>
              <a:rPr b="0" lang="cs-CZ" sz="2000" strike="noStrike" u="none">
                <a:solidFill>
                  <a:srgbClr val="000000"/>
                </a:solidFill>
                <a:uFillTx/>
                <a:latin typeface="Arial"/>
              </a:rPr>
              <a:t>The s</a:t>
            </a:r>
            <a:r>
              <a:rPr b="0" lang="en-US" sz="2000" strike="noStrike" u="none">
                <a:solidFill>
                  <a:srgbClr val="000000"/>
                </a:solidFill>
                <a:uFillTx/>
                <a:latin typeface="Arial"/>
              </a:rPr>
              <a:t>tate of object is defined by value if it</a:t>
            </a:r>
            <a:r>
              <a:rPr b="0" lang="cs-CZ" sz="2000" strike="noStrike" u="none">
                <a:solidFill>
                  <a:srgbClr val="000000"/>
                </a:solidFill>
                <a:uFillTx/>
                <a:latin typeface="Arial"/>
              </a:rPr>
              <a:t> i</a:t>
            </a:r>
            <a:r>
              <a:rPr b="0" lang="en-US" sz="2000" strike="noStrike" u="none">
                <a:solidFill>
                  <a:srgbClr val="000000"/>
                </a:solidFill>
                <a:uFillTx/>
                <a:latin typeface="Arial"/>
              </a:rPr>
              <a:t>s</a:t>
            </a:r>
            <a:r>
              <a:rPr b="0" lang="cs-CZ" sz="2000" strike="noStrike" u="none">
                <a:solidFill>
                  <a:srgbClr val="000000"/>
                </a:solidFill>
                <a:uFillTx/>
                <a:latin typeface="Arial"/>
              </a:rPr>
              <a:t> an</a:t>
            </a:r>
            <a:r>
              <a:rPr b="0" lang="en-US" sz="2000" strike="noStrike" u="none">
                <a:solidFill>
                  <a:srgbClr val="000000"/>
                </a:solidFill>
                <a:uFillTx/>
                <a:latin typeface="Arial"/>
              </a:rPr>
              <a:t> attribute.</a:t>
            </a:r>
            <a:endParaRPr b="0" lang="cs-CZ" sz="2000" strike="noStrike" u="none">
              <a:solidFill>
                <a:srgbClr val="000000"/>
              </a:solidFill>
              <a:uFillTx/>
              <a:latin typeface="Arial"/>
            </a:endParaRPr>
          </a:p>
          <a:p>
            <a:pPr marL="216000" indent="0">
              <a:lnSpc>
                <a:spcPct val="100000"/>
              </a:lnSpc>
              <a:buNone/>
            </a:pP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Value of attributes is necessary but their exposing breaks </a:t>
            </a:r>
            <a:r>
              <a:rPr b="0" lang="cs-CZ" sz="2000" strike="noStrike" u="none">
                <a:solidFill>
                  <a:srgbClr val="000000"/>
                </a:solidFill>
                <a:uFillTx/>
                <a:latin typeface="Arial"/>
              </a:rPr>
              <a:t>the </a:t>
            </a:r>
            <a:r>
              <a:rPr b="0" lang="en-US" sz="2000" strike="noStrike" u="none">
                <a:solidFill>
                  <a:srgbClr val="000000"/>
                </a:solidFill>
                <a:uFillTx/>
                <a:latin typeface="Arial"/>
              </a:rPr>
              <a:t>encapsulation law. Actually, </a:t>
            </a:r>
            <a:r>
              <a:rPr b="0" lang="cs-CZ" sz="2000" strike="noStrike" u="none">
                <a:solidFill>
                  <a:srgbClr val="000000"/>
                </a:solidFill>
                <a:uFillTx/>
                <a:latin typeface="Arial"/>
              </a:rPr>
              <a:t>the </a:t>
            </a:r>
            <a:r>
              <a:rPr b="0" lang="en-US" sz="2000" strike="noStrike" u="none">
                <a:solidFill>
                  <a:srgbClr val="000000"/>
                </a:solidFill>
                <a:uFillTx/>
                <a:latin typeface="Arial"/>
              </a:rPr>
              <a:t>object </a:t>
            </a:r>
            <a:r>
              <a:rPr b="0" lang="cs-CZ" sz="2000" strike="noStrike" u="none">
                <a:solidFill>
                  <a:srgbClr val="000000"/>
                </a:solidFill>
                <a:uFillTx/>
                <a:latin typeface="Arial"/>
              </a:rPr>
              <a:t>it</a:t>
            </a:r>
            <a:r>
              <a:rPr b="0" lang="en-US" sz="2000" strike="noStrike" u="none">
                <a:solidFill>
                  <a:srgbClr val="000000"/>
                </a:solidFill>
                <a:uFillTx/>
                <a:latin typeface="Arial"/>
              </a:rPr>
              <a:t>self know</a:t>
            </a:r>
            <a:r>
              <a:rPr b="0" lang="cs-CZ" sz="2000" strike="noStrike" u="none">
                <a:solidFill>
                  <a:srgbClr val="000000"/>
                </a:solidFill>
                <a:uFillTx/>
                <a:latin typeface="Arial"/>
              </a:rPr>
              <a:t>s</a:t>
            </a:r>
            <a:r>
              <a:rPr b="0" lang="en-US" sz="2000" strike="noStrike" u="none">
                <a:solidFill>
                  <a:srgbClr val="000000"/>
                </a:solidFill>
                <a:uFillTx/>
                <a:latin typeface="Arial"/>
              </a:rPr>
              <a:t> whether</a:t>
            </a:r>
            <a:r>
              <a:rPr b="0" lang="cs-CZ" sz="2000" strike="noStrike" u="none">
                <a:solidFill>
                  <a:srgbClr val="000000"/>
                </a:solidFill>
                <a:uFillTx/>
                <a:latin typeface="Arial"/>
              </a:rPr>
              <a:t> it</a:t>
            </a:r>
            <a:r>
              <a:rPr b="0" lang="en-US" sz="2000" strike="noStrike" u="none">
                <a:solidFill>
                  <a:srgbClr val="000000"/>
                </a:solidFill>
                <a:uFillTx/>
                <a:latin typeface="Arial"/>
              </a:rPr>
              <a:t> is equal to another object.</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Every class(</a:t>
            </a:r>
            <a:r>
              <a:rPr b="0" lang="cs-CZ" sz="2000" strike="noStrike" u="none">
                <a:solidFill>
                  <a:srgbClr val="000000"/>
                </a:solidFill>
                <a:uFillTx/>
                <a:latin typeface="Arial"/>
              </a:rPr>
              <a:t>as well as</a:t>
            </a:r>
            <a:r>
              <a:rPr b="0" lang="en-US" sz="2000" strike="noStrike" u="none">
                <a:solidFill>
                  <a:srgbClr val="000000"/>
                </a:solidFill>
                <a:uFillTx/>
                <a:latin typeface="Arial"/>
              </a:rPr>
              <a:t> object) has defined method </a:t>
            </a:r>
            <a:r>
              <a:rPr b="0" i="1" lang="en-US" sz="2000" strike="noStrike" u="none">
                <a:solidFill>
                  <a:srgbClr val="000000"/>
                </a:solidFill>
                <a:uFillTx/>
                <a:latin typeface="Arial"/>
              </a:rPr>
              <a:t>equals</a:t>
            </a:r>
            <a:r>
              <a:rPr b="0" lang="en-US" sz="2000" strike="noStrike" u="none">
                <a:solidFill>
                  <a:srgbClr val="000000"/>
                </a:solidFill>
                <a:uFillTx/>
                <a:latin typeface="Arial"/>
              </a:rPr>
              <a:t>. Its standard definition compares only references – it is again enough for reference type objects.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It has to be redefined in </a:t>
            </a:r>
            <a:r>
              <a:rPr b="0" lang="cs-CZ" sz="2000" strike="noStrike" u="none">
                <a:solidFill>
                  <a:srgbClr val="000000"/>
                </a:solidFill>
                <a:uFillTx/>
                <a:latin typeface="Arial"/>
              </a:rPr>
              <a:t>the </a:t>
            </a:r>
            <a:r>
              <a:rPr b="0" lang="en-US" sz="2000" strike="noStrike" u="none">
                <a:solidFill>
                  <a:srgbClr val="000000"/>
                </a:solidFill>
                <a:uFillTx/>
                <a:latin typeface="Arial"/>
              </a:rPr>
              <a:t>class of value type.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Redefinition of method is indicated by @Override.</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Binary operator &amp;&amp; is logic operator AND – it only returns true if both operands are true. </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Binary operator </a:t>
            </a:r>
            <a:r>
              <a:rPr b="0" i="1" lang="en-US" sz="2000" strike="noStrike" u="none">
                <a:solidFill>
                  <a:srgbClr val="000000"/>
                </a:solidFill>
                <a:uFillTx/>
                <a:latin typeface="Arial"/>
              </a:rPr>
              <a:t>instanceOf  </a:t>
            </a:r>
            <a:r>
              <a:rPr b="0" lang="en-US" sz="2000" strike="noStrike" u="none">
                <a:solidFill>
                  <a:srgbClr val="000000"/>
                </a:solidFill>
                <a:uFillTx/>
                <a:latin typeface="Arial"/>
              </a:rPr>
              <a:t>returns true if </a:t>
            </a:r>
            <a:r>
              <a:rPr b="0" lang="cs-CZ" sz="2000" strike="noStrike" u="none">
                <a:solidFill>
                  <a:srgbClr val="000000"/>
                </a:solidFill>
                <a:uFillTx/>
                <a:latin typeface="Arial"/>
              </a:rPr>
              <a:t>the </a:t>
            </a:r>
            <a:r>
              <a:rPr b="0" lang="en-US" sz="2000" strike="noStrike" u="none">
                <a:solidFill>
                  <a:srgbClr val="000000"/>
                </a:solidFill>
                <a:uFillTx/>
                <a:latin typeface="Arial"/>
              </a:rPr>
              <a:t>first operand could be cast to </a:t>
            </a:r>
            <a:r>
              <a:rPr b="0" lang="cs-CZ" sz="2000" strike="noStrike" u="none">
                <a:solidFill>
                  <a:srgbClr val="000000"/>
                </a:solidFill>
                <a:uFillTx/>
                <a:latin typeface="Arial"/>
              </a:rPr>
              <a:t>the </a:t>
            </a:r>
            <a:r>
              <a:rPr b="0" lang="en-US" sz="2000" strike="noStrike" u="none">
                <a:solidFill>
                  <a:srgbClr val="000000"/>
                </a:solidFill>
                <a:uFillTx/>
                <a:latin typeface="Arial"/>
              </a:rPr>
              <a:t>class defined by </a:t>
            </a:r>
            <a:r>
              <a:rPr b="0" lang="cs-CZ" sz="2000" strike="noStrike" u="none">
                <a:solidFill>
                  <a:srgbClr val="000000"/>
                </a:solidFill>
                <a:uFillTx/>
                <a:latin typeface="Arial"/>
              </a:rPr>
              <a:t>the </a:t>
            </a:r>
            <a:r>
              <a:rPr b="0" lang="en-US" sz="2000" strike="noStrike" u="none">
                <a:solidFill>
                  <a:srgbClr val="000000"/>
                </a:solidFill>
                <a:uFillTx/>
                <a:latin typeface="Arial"/>
              </a:rPr>
              <a:t>second operand.</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If </a:t>
            </a:r>
            <a:r>
              <a:rPr b="0" lang="cs-CZ" sz="2000" strike="noStrike" u="none">
                <a:solidFill>
                  <a:srgbClr val="000000"/>
                </a:solidFill>
                <a:uFillTx/>
                <a:latin typeface="Arial"/>
              </a:rPr>
              <a:t>the </a:t>
            </a:r>
            <a:r>
              <a:rPr b="0" lang="en-US" sz="2000" strike="noStrike" u="none">
                <a:solidFill>
                  <a:srgbClr val="000000"/>
                </a:solidFill>
                <a:uFillTx/>
                <a:latin typeface="Arial"/>
              </a:rPr>
              <a:t>holder is </a:t>
            </a:r>
            <a:r>
              <a:rPr b="0" lang="cs-CZ" sz="2000" strike="noStrike" u="none">
                <a:solidFill>
                  <a:srgbClr val="000000"/>
                </a:solidFill>
                <a:uFillTx/>
                <a:latin typeface="Arial"/>
              </a:rPr>
              <a:t>a </a:t>
            </a:r>
            <a:r>
              <a:rPr b="0" lang="en-US" sz="2000" strike="noStrike" u="none">
                <a:solidFill>
                  <a:srgbClr val="000000"/>
                </a:solidFill>
                <a:uFillTx/>
                <a:latin typeface="Arial"/>
              </a:rPr>
              <a:t>type of Object</a:t>
            </a:r>
            <a:r>
              <a:rPr b="0" lang="cs-CZ" sz="2000" strike="noStrike" u="none">
                <a:solidFill>
                  <a:srgbClr val="000000"/>
                </a:solidFill>
                <a:uFillTx/>
                <a:latin typeface="Arial"/>
              </a:rPr>
              <a:t>,</a:t>
            </a:r>
            <a:r>
              <a:rPr b="0" lang="en-US" sz="2000" strike="noStrike" u="none">
                <a:solidFill>
                  <a:srgbClr val="000000"/>
                </a:solidFill>
                <a:uFillTx/>
                <a:latin typeface="Arial"/>
              </a:rPr>
              <a:t> then it could hold any reference.</a:t>
            </a:r>
            <a:endParaRPr b="0" lang="cs-CZ" sz="2000" strike="noStrike" u="none">
              <a:solidFill>
                <a:srgbClr val="000000"/>
              </a:solidFill>
              <a:uFillTx/>
              <a:latin typeface="Arial"/>
            </a:endParaRPr>
          </a:p>
        </p:txBody>
      </p:sp>
      <p:sp>
        <p:nvSpPr>
          <p:cNvPr id="1195" name="PlaceHolder 3"/>
          <p:cNvSpPr>
            <a:spLocks noGrp="1"/>
          </p:cNvSpPr>
          <p:nvPr>
            <p:ph type="sldNum" idx="142"/>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34712ADE-4EBD-4BF3-B1D4-85975C007EF3}" type="slidenum">
              <a:rPr b="0" lang="cs-CZ" sz="1200" strike="noStrike" u="none">
                <a:solidFill>
                  <a:schemeClr val="dk1"/>
                </a:solidFill>
                <a:uFillTx/>
                <a:latin typeface="+mn-lt"/>
                <a:ea typeface="+mn-ea"/>
              </a:rPr>
              <a:t>72</a:t>
            </a:fld>
            <a:endParaRPr b="0" lang="cs-CZ" sz="1200" strike="noStrike" u="none">
              <a:solidFill>
                <a:srgbClr val="000000"/>
              </a:solidFill>
              <a:uFillTx/>
              <a:latin typeface="Times New Roman"/>
            </a:endParaRPr>
          </a:p>
        </p:txBody>
      </p:sp>
    </p:spTree>
  </p:cSld>
</p:notes>
</file>

<file path=ppt/notesSlides/notesSlide8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6" name="PlaceHolder 1"/>
          <p:cNvSpPr>
            <a:spLocks noGrp="1"/>
          </p:cNvSpPr>
          <p:nvPr>
            <p:ph type="sldImg"/>
          </p:nvPr>
        </p:nvSpPr>
        <p:spPr>
          <a:xfrm>
            <a:off x="1371600" y="1143000"/>
            <a:ext cx="4114440" cy="3085920"/>
          </a:xfrm>
          <a:prstGeom prst="rect">
            <a:avLst/>
          </a:prstGeom>
          <a:ln w="0">
            <a:noFill/>
          </a:ln>
        </p:spPr>
      </p:sp>
      <p:sp>
        <p:nvSpPr>
          <p:cNvPr id="119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chemeClr val="dk1"/>
                </a:solidFill>
                <a:uFillTx/>
                <a:latin typeface="+mn-lt"/>
                <a:ea typeface="+mn-ea"/>
              </a:rPr>
              <a:t>An abstract class is used as </a:t>
            </a:r>
            <a:r>
              <a:rPr b="0" lang="cs-CZ" sz="1200" strike="noStrike" u="none">
                <a:solidFill>
                  <a:schemeClr val="dk1"/>
                </a:solidFill>
                <a:uFillTx/>
                <a:latin typeface="+mn-lt"/>
                <a:ea typeface="+mn-ea"/>
              </a:rPr>
              <a:t>a </a:t>
            </a:r>
            <a:r>
              <a:rPr b="0" lang="en-US" sz="1200" strike="noStrike" u="none">
                <a:solidFill>
                  <a:schemeClr val="dk1"/>
                </a:solidFill>
                <a:uFillTx/>
                <a:latin typeface="+mn-lt"/>
                <a:ea typeface="+mn-ea"/>
              </a:rPr>
              <a:t>predecessor that contains common behavior and attributes . It could also declare implemented interface. However, instantiation of a</a:t>
            </a:r>
            <a:r>
              <a:rPr b="0" lang="cs-CZ" sz="1200" strike="noStrike" u="none">
                <a:solidFill>
                  <a:schemeClr val="dk1"/>
                </a:solidFill>
                <a:uFillTx/>
                <a:latin typeface="+mn-lt"/>
                <a:ea typeface="+mn-ea"/>
              </a:rPr>
              <a:t>n</a:t>
            </a:r>
            <a:r>
              <a:rPr b="0" lang="en-US" sz="1200" strike="noStrike" u="none">
                <a:solidFill>
                  <a:schemeClr val="dk1"/>
                </a:solidFill>
                <a:uFillTx/>
                <a:latin typeface="+mn-lt"/>
                <a:ea typeface="+mn-ea"/>
              </a:rPr>
              <a:t> abstract class is meaningless and is avoided. </a:t>
            </a:r>
            <a:r>
              <a:rPr b="0" lang="cs-CZ" sz="1200" strike="noStrike" u="none">
                <a:solidFill>
                  <a:schemeClr val="dk1"/>
                </a:solidFill>
                <a:uFillTx/>
                <a:latin typeface="+mn-lt"/>
                <a:ea typeface="+mn-ea"/>
              </a:rPr>
              <a:t>An e</a:t>
            </a:r>
            <a:r>
              <a:rPr b="0" lang="en-US" sz="1200" strike="noStrike" u="none">
                <a:solidFill>
                  <a:schemeClr val="dk1"/>
                </a:solidFill>
                <a:uFillTx/>
                <a:latin typeface="+mn-lt"/>
                <a:ea typeface="+mn-ea"/>
              </a:rPr>
              <a:t>xample is class Animal as </a:t>
            </a:r>
            <a:r>
              <a:rPr b="0" lang="cs-CZ" sz="1200" strike="noStrike" u="none">
                <a:solidFill>
                  <a:schemeClr val="dk1"/>
                </a:solidFill>
                <a:uFillTx/>
                <a:latin typeface="+mn-lt"/>
                <a:ea typeface="+mn-ea"/>
              </a:rPr>
              <a:t>a </a:t>
            </a:r>
            <a:r>
              <a:rPr b="0" lang="en-US" sz="1200" strike="noStrike" u="none">
                <a:solidFill>
                  <a:schemeClr val="dk1"/>
                </a:solidFill>
                <a:uFillTx/>
                <a:latin typeface="+mn-lt"/>
                <a:ea typeface="+mn-ea"/>
              </a:rPr>
              <a:t>common predecessor for class Cat, Dog, Cow and Horse. </a:t>
            </a:r>
            <a:endParaRPr b="0" lang="cs-CZ" sz="1200" strike="noStrike" u="none">
              <a:solidFill>
                <a:srgbClr val="000000"/>
              </a:solidFill>
              <a:uFillTx/>
              <a:latin typeface="Arial"/>
            </a:endParaRPr>
          </a:p>
          <a:p>
            <a:pPr marL="216000" indent="0">
              <a:lnSpc>
                <a:spcPct val="100000"/>
              </a:lnSpc>
              <a:buNone/>
            </a:pPr>
            <a:r>
              <a:rPr b="0" lang="en-US" sz="1200" strike="noStrike" u="none">
                <a:solidFill>
                  <a:schemeClr val="dk1"/>
                </a:solidFill>
                <a:uFillTx/>
                <a:latin typeface="+mn-lt"/>
                <a:ea typeface="+mn-ea"/>
              </a:rPr>
              <a:t>Class “Animal” declares method “makeSound” or it may even implement interface “IAnimal” that contains this method. However, every animal has very different implementation of this method and its default implementation in the class Animal is meaningless. </a:t>
            </a:r>
            <a:endParaRPr b="0" lang="cs-CZ" sz="12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mn-lt"/>
                <a:ea typeface="+mn-ea"/>
              </a:rPr>
              <a:t>This method is marked as abstract with keyword “abstract” before </a:t>
            </a:r>
            <a:r>
              <a:rPr b="0" lang="cs-CZ" sz="2000" strike="noStrike" u="none">
                <a:solidFill>
                  <a:srgbClr val="000000"/>
                </a:solidFill>
                <a:uFillTx/>
                <a:latin typeface="+mn-lt"/>
                <a:ea typeface="+mn-ea"/>
              </a:rPr>
              <a:t>the </a:t>
            </a:r>
            <a:r>
              <a:rPr b="0" lang="en-US" sz="2000" strike="noStrike" u="none">
                <a:solidFill>
                  <a:srgbClr val="000000"/>
                </a:solidFill>
                <a:uFillTx/>
                <a:latin typeface="+mn-lt"/>
                <a:ea typeface="+mn-ea"/>
              </a:rPr>
              <a:t>method definition.  </a:t>
            </a:r>
            <a:r>
              <a:rPr b="0" lang="cs-CZ" sz="2000" strike="noStrike" u="none">
                <a:solidFill>
                  <a:srgbClr val="000000"/>
                </a:solidFill>
                <a:uFillTx/>
                <a:latin typeface="+mn-lt"/>
                <a:ea typeface="+mn-ea"/>
              </a:rPr>
              <a:t>A c</a:t>
            </a:r>
            <a:r>
              <a:rPr b="0" lang="en-US" sz="2000" strike="noStrike" u="none">
                <a:solidFill>
                  <a:srgbClr val="000000"/>
                </a:solidFill>
                <a:uFillTx/>
                <a:latin typeface="+mn-lt"/>
                <a:ea typeface="+mn-ea"/>
              </a:rPr>
              <a:t>lass that contains at least one abstract method has to be marked as abstract – also with keyword “abstract” before </a:t>
            </a:r>
            <a:r>
              <a:rPr b="0" lang="cs-CZ" sz="2000" strike="noStrike" u="none">
                <a:solidFill>
                  <a:srgbClr val="000000"/>
                </a:solidFill>
                <a:uFillTx/>
                <a:latin typeface="+mn-lt"/>
                <a:ea typeface="+mn-ea"/>
              </a:rPr>
              <a:t>the </a:t>
            </a:r>
            <a:r>
              <a:rPr b="0" lang="en-US" sz="2000" strike="noStrike" u="none">
                <a:solidFill>
                  <a:srgbClr val="000000"/>
                </a:solidFill>
                <a:uFillTx/>
                <a:latin typeface="+mn-lt"/>
                <a:ea typeface="+mn-ea"/>
              </a:rPr>
              <a:t>class definition.</a:t>
            </a:r>
            <a:endParaRPr b="0" lang="cs-CZ" sz="2000" strike="noStrike" u="none">
              <a:solidFill>
                <a:srgbClr val="000000"/>
              </a:solidFill>
              <a:uFillTx/>
              <a:latin typeface="Arial"/>
            </a:endParaRPr>
          </a:p>
        </p:txBody>
      </p:sp>
      <p:sp>
        <p:nvSpPr>
          <p:cNvPr id="1198" name="PlaceHolder 3"/>
          <p:cNvSpPr>
            <a:spLocks noGrp="1"/>
          </p:cNvSpPr>
          <p:nvPr>
            <p:ph type="sldNum" idx="143"/>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0A1F4E3F-99FE-488B-9A55-F8858496DF56}" type="slidenum">
              <a:rPr b="0" lang="cs-CZ" sz="1200" strike="noStrike" u="none">
                <a:solidFill>
                  <a:schemeClr val="dk1"/>
                </a:solidFill>
                <a:uFillTx/>
                <a:latin typeface="+mn-lt"/>
                <a:ea typeface="+mn-ea"/>
              </a:rPr>
              <a:t>80</a:t>
            </a:fld>
            <a:endParaRPr b="0" lang="cs-CZ" sz="1200" strike="noStrike" u="none">
              <a:solidFill>
                <a:srgbClr val="000000"/>
              </a:solidFill>
              <a:uFillTx/>
              <a:latin typeface="Times New Roman"/>
            </a:endParaRPr>
          </a:p>
        </p:txBody>
      </p:sp>
    </p:spTree>
  </p:cSld>
</p:notes>
</file>

<file path=ppt/notesSlides/notesSlide8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9" name="PlaceHolder 1"/>
          <p:cNvSpPr>
            <a:spLocks noGrp="1"/>
          </p:cNvSpPr>
          <p:nvPr>
            <p:ph type="sldImg"/>
          </p:nvPr>
        </p:nvSpPr>
        <p:spPr>
          <a:xfrm>
            <a:off x="1371600" y="1143000"/>
            <a:ext cx="4114440" cy="3085920"/>
          </a:xfrm>
          <a:prstGeom prst="rect">
            <a:avLst/>
          </a:prstGeom>
          <a:ln w="0">
            <a:noFill/>
          </a:ln>
        </p:spPr>
      </p:sp>
      <p:sp>
        <p:nvSpPr>
          <p:cNvPr id="120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01" name="PlaceHolder 3"/>
          <p:cNvSpPr>
            <a:spLocks noGrp="1"/>
          </p:cNvSpPr>
          <p:nvPr>
            <p:ph type="sldNum" idx="144"/>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4648212-D034-4A8E-A400-00A6330156F4}" type="slidenum">
              <a:rPr b="0" lang="cs-CZ" sz="1200" strike="noStrike" u="none">
                <a:solidFill>
                  <a:schemeClr val="dk1"/>
                </a:solidFill>
                <a:uFillTx/>
                <a:latin typeface="+mn-lt"/>
                <a:ea typeface="+mn-ea"/>
              </a:rPr>
              <a:t>80</a:t>
            </a:fld>
            <a:endParaRPr b="0" lang="cs-CZ" sz="1200" strike="noStrike" u="none">
              <a:solidFill>
                <a:srgbClr val="000000"/>
              </a:solidFill>
              <a:uFillTx/>
              <a:latin typeface="Times New Roman"/>
            </a:endParaRPr>
          </a:p>
        </p:txBody>
      </p:sp>
    </p:spTree>
  </p:cSld>
</p:notes>
</file>

<file path=ppt/notesSlides/notesSlide8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2" name="PlaceHolder 1"/>
          <p:cNvSpPr>
            <a:spLocks noGrp="1"/>
          </p:cNvSpPr>
          <p:nvPr>
            <p:ph type="sldImg"/>
          </p:nvPr>
        </p:nvSpPr>
        <p:spPr>
          <a:xfrm>
            <a:off x="1371600" y="1143000"/>
            <a:ext cx="4114440" cy="3085920"/>
          </a:xfrm>
          <a:prstGeom prst="rect">
            <a:avLst/>
          </a:prstGeom>
          <a:ln w="0">
            <a:noFill/>
          </a:ln>
        </p:spPr>
      </p:sp>
      <p:sp>
        <p:nvSpPr>
          <p:cNvPr id="120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04" name="PlaceHolder 3"/>
          <p:cNvSpPr>
            <a:spLocks noGrp="1"/>
          </p:cNvSpPr>
          <p:nvPr>
            <p:ph type="sldNum" idx="145"/>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0DE76BB2-FA47-49E2-89E9-4947D5854627}" type="slidenum">
              <a:rPr b="0" lang="cs-CZ" sz="1200" strike="noStrike" u="none">
                <a:solidFill>
                  <a:schemeClr val="dk1"/>
                </a:solidFill>
                <a:uFillTx/>
                <a:latin typeface="+mn-lt"/>
                <a:ea typeface="+mn-ea"/>
              </a:rPr>
              <a:t>80</a:t>
            </a:fld>
            <a:endParaRPr b="0" lang="cs-CZ" sz="1200" strike="noStrike" u="none">
              <a:solidFill>
                <a:srgbClr val="000000"/>
              </a:solidFill>
              <a:uFillTx/>
              <a:latin typeface="Times New Roman"/>
            </a:endParaRPr>
          </a:p>
        </p:txBody>
      </p:sp>
    </p:spTree>
  </p:cSld>
</p:notes>
</file>

<file path=ppt/notesSlides/notesSlide8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5" name="PlaceHolder 1"/>
          <p:cNvSpPr>
            <a:spLocks noGrp="1"/>
          </p:cNvSpPr>
          <p:nvPr>
            <p:ph type="sldImg"/>
          </p:nvPr>
        </p:nvSpPr>
        <p:spPr>
          <a:xfrm>
            <a:off x="1371600" y="1143000"/>
            <a:ext cx="4114440" cy="3085920"/>
          </a:xfrm>
          <a:prstGeom prst="rect">
            <a:avLst/>
          </a:prstGeom>
          <a:ln w="0">
            <a:noFill/>
          </a:ln>
        </p:spPr>
      </p:sp>
      <p:sp>
        <p:nvSpPr>
          <p:cNvPr id="120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07" name="PlaceHolder 3"/>
          <p:cNvSpPr>
            <a:spLocks noGrp="1"/>
          </p:cNvSpPr>
          <p:nvPr>
            <p:ph type="sldNum" idx="146"/>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7FFEEC0E-7AE6-4D26-AA9C-A981FE6BD177}" type="slidenum">
              <a:rPr b="0" lang="cs-CZ" sz="1200" strike="noStrike" u="none">
                <a:solidFill>
                  <a:schemeClr val="dk1"/>
                </a:solidFill>
                <a:uFillTx/>
                <a:latin typeface="+mn-lt"/>
                <a:ea typeface="+mn-ea"/>
              </a:rPr>
              <a:t>80</a:t>
            </a:fld>
            <a:endParaRPr b="0" lang="cs-CZ" sz="1200" strike="noStrike" u="none">
              <a:solidFill>
                <a:srgbClr val="000000"/>
              </a:solidFill>
              <a:uFillTx/>
              <a:latin typeface="Times New Roman"/>
            </a:endParaRPr>
          </a:p>
        </p:txBody>
      </p:sp>
    </p:spTree>
  </p:cSld>
</p:notes>
</file>

<file path=ppt/notesSlides/notesSlide8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8" name="PlaceHolder 1"/>
          <p:cNvSpPr>
            <a:spLocks noGrp="1"/>
          </p:cNvSpPr>
          <p:nvPr>
            <p:ph type="sldImg"/>
          </p:nvPr>
        </p:nvSpPr>
        <p:spPr>
          <a:xfrm>
            <a:off x="1371600" y="1143000"/>
            <a:ext cx="4114440" cy="3085920"/>
          </a:xfrm>
          <a:prstGeom prst="rect">
            <a:avLst/>
          </a:prstGeom>
          <a:ln w="0">
            <a:noFill/>
          </a:ln>
        </p:spPr>
      </p:sp>
      <p:sp>
        <p:nvSpPr>
          <p:cNvPr id="120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10" name="PlaceHolder 3"/>
          <p:cNvSpPr>
            <a:spLocks noGrp="1"/>
          </p:cNvSpPr>
          <p:nvPr>
            <p:ph type="sldNum" idx="147"/>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44E19767-5DF2-4F20-9C49-B45BDA9D0D88}" type="slidenum">
              <a:rPr b="0" lang="cs-CZ" sz="1200" strike="noStrike" u="none">
                <a:solidFill>
                  <a:schemeClr val="dk1"/>
                </a:solidFill>
                <a:uFillTx/>
                <a:latin typeface="+mn-lt"/>
                <a:ea typeface="+mn-ea"/>
              </a:rPr>
              <a:t>80</a:t>
            </a:fld>
            <a:endParaRPr b="0" lang="cs-CZ" sz="1200" strike="noStrike" u="none">
              <a:solidFill>
                <a:srgbClr val="000000"/>
              </a:solidFill>
              <a:uFillTx/>
              <a:latin typeface="Times New Roman"/>
            </a:endParaRPr>
          </a:p>
        </p:txBody>
      </p:sp>
    </p:spTree>
  </p:cSld>
</p:notes>
</file>

<file path=ppt/notesSlides/notesSlide8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1" name="PlaceHolder 1"/>
          <p:cNvSpPr>
            <a:spLocks noGrp="1"/>
          </p:cNvSpPr>
          <p:nvPr>
            <p:ph type="sldImg"/>
          </p:nvPr>
        </p:nvSpPr>
        <p:spPr>
          <a:xfrm>
            <a:off x="1371600" y="1143000"/>
            <a:ext cx="4114440" cy="3085920"/>
          </a:xfrm>
          <a:prstGeom prst="rect">
            <a:avLst/>
          </a:prstGeom>
          <a:ln w="0">
            <a:noFill/>
          </a:ln>
        </p:spPr>
      </p:sp>
      <p:sp>
        <p:nvSpPr>
          <p:cNvPr id="121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216000">
              <a:buNone/>
            </a:pPr>
            <a:endParaRPr b="0" lang="cs-CZ" sz="1800" strike="noStrike" u="none">
              <a:solidFill>
                <a:srgbClr val="000000"/>
              </a:solidFill>
              <a:uFillTx/>
              <a:latin typeface="Arial"/>
            </a:endParaRPr>
          </a:p>
        </p:txBody>
      </p:sp>
      <p:sp>
        <p:nvSpPr>
          <p:cNvPr id="1213" name="PlaceHolder 3"/>
          <p:cNvSpPr>
            <a:spLocks noGrp="1"/>
          </p:cNvSpPr>
          <p:nvPr>
            <p:ph type="sldNum" idx="148"/>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A1E8EC63-A8A1-4354-9076-9EAD698647DE}" type="slidenum">
              <a:rPr b="0" lang="cs-CZ" sz="1200" strike="noStrike" u="none">
                <a:solidFill>
                  <a:schemeClr val="dk1"/>
                </a:solidFill>
                <a:uFillTx/>
                <a:latin typeface="+mn-lt"/>
                <a:ea typeface="+mn-ea"/>
              </a:rPr>
              <a:t>88</a:t>
            </a:fld>
            <a:endParaRPr b="0" lang="cs-CZ" sz="1200" strike="noStrike" u="none">
              <a:solidFill>
                <a:srgbClr val="000000"/>
              </a:solidFill>
              <a:uFillTx/>
              <a:latin typeface="Times New Roman"/>
            </a:endParaRPr>
          </a:p>
        </p:txBody>
      </p:sp>
    </p:spTree>
  </p:cSld>
</p:notes>
</file>

<file path=ppt/notesSlides/notesSlide8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4" name="PlaceHolder 1"/>
          <p:cNvSpPr>
            <a:spLocks noGrp="1"/>
          </p:cNvSpPr>
          <p:nvPr>
            <p:ph type="sldImg"/>
          </p:nvPr>
        </p:nvSpPr>
        <p:spPr>
          <a:xfrm>
            <a:off x="1371600" y="1143000"/>
            <a:ext cx="4114440" cy="3085920"/>
          </a:xfrm>
          <a:prstGeom prst="rect">
            <a:avLst/>
          </a:prstGeom>
          <a:ln w="0">
            <a:noFill/>
          </a:ln>
        </p:spPr>
      </p:sp>
      <p:sp>
        <p:nvSpPr>
          <p:cNvPr id="121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Every class used as </a:t>
            </a:r>
            <a:r>
              <a:rPr b="0" lang="cs-CZ" sz="2000" strike="noStrike" u="none">
                <a:solidFill>
                  <a:srgbClr val="000000"/>
                </a:solidFill>
                <a:uFillTx/>
                <a:latin typeface="Arial"/>
              </a:rPr>
              <a:t>an </a:t>
            </a:r>
            <a:r>
              <a:rPr b="0" lang="en-US" sz="2000" strike="noStrike" u="none">
                <a:solidFill>
                  <a:srgbClr val="000000"/>
                </a:solidFill>
                <a:uFillTx/>
                <a:latin typeface="Arial"/>
              </a:rPr>
              <a:t>exception should be inherited from class Throwable. </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Error is </a:t>
            </a:r>
            <a:r>
              <a:rPr b="0" lang="cs-CZ" sz="2000" strike="noStrike" u="none">
                <a:solidFill>
                  <a:srgbClr val="000000"/>
                </a:solidFill>
                <a:uFillTx/>
                <a:latin typeface="Arial"/>
              </a:rPr>
              <a:t>a </a:t>
            </a:r>
            <a:r>
              <a:rPr b="0" lang="en-US" sz="2000" strike="noStrike" u="none">
                <a:solidFill>
                  <a:srgbClr val="000000"/>
                </a:solidFill>
                <a:uFillTx/>
                <a:latin typeface="Arial"/>
              </a:rPr>
              <a:t>predecessor for exceptions indicating </a:t>
            </a:r>
            <a:r>
              <a:rPr b="0" lang="cs-CZ" sz="2000" strike="noStrike" u="none">
                <a:solidFill>
                  <a:srgbClr val="000000"/>
                </a:solidFill>
                <a:uFillTx/>
                <a:latin typeface="Arial"/>
              </a:rPr>
              <a:t>a </a:t>
            </a:r>
            <a:r>
              <a:rPr b="0" lang="en-US" sz="2000" strike="noStrike" u="none">
                <a:solidFill>
                  <a:srgbClr val="000000"/>
                </a:solidFill>
                <a:uFillTx/>
                <a:latin typeface="Arial"/>
              </a:rPr>
              <a:t>fatal system error – OutOfMemoryError</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Actually, Exception is used for plenty of exceptions.</a:t>
            </a:r>
            <a:endParaRPr b="0" lang="cs-CZ" sz="2000" strike="noStrike" u="none">
              <a:solidFill>
                <a:srgbClr val="000000"/>
              </a:solidFill>
              <a:uFillTx/>
              <a:latin typeface="Arial"/>
            </a:endParaRPr>
          </a:p>
          <a:p>
            <a:pPr marL="216000" indent="0">
              <a:lnSpc>
                <a:spcPct val="100000"/>
              </a:lnSpc>
              <a:buNone/>
            </a:pPr>
            <a:r>
              <a:rPr b="0" lang="en-US" sz="2000" strike="noStrike" u="none">
                <a:solidFill>
                  <a:srgbClr val="000000"/>
                </a:solidFill>
                <a:uFillTx/>
                <a:latin typeface="Arial"/>
              </a:rPr>
              <a:t>Our exceptions often inherit from Exception or RuntimeException or their successors.</a:t>
            </a:r>
            <a:endParaRPr b="0" lang="cs-CZ" sz="2000" strike="noStrike" u="none">
              <a:solidFill>
                <a:srgbClr val="000000"/>
              </a:solidFill>
              <a:uFillTx/>
              <a:latin typeface="Arial"/>
            </a:endParaRPr>
          </a:p>
          <a:p>
            <a:pPr marL="216000" indent="0">
              <a:lnSpc>
                <a:spcPct val="100000"/>
              </a:lnSpc>
              <a:buNone/>
            </a:pPr>
            <a:endParaRPr b="0" lang="cs-CZ" sz="2000" strike="noStrike" u="none">
              <a:solidFill>
                <a:srgbClr val="000000"/>
              </a:solidFill>
              <a:uFillTx/>
              <a:latin typeface="Arial"/>
            </a:endParaRPr>
          </a:p>
        </p:txBody>
      </p:sp>
      <p:sp>
        <p:nvSpPr>
          <p:cNvPr id="1216" name="PlaceHolder 3"/>
          <p:cNvSpPr>
            <a:spLocks noGrp="1"/>
          </p:cNvSpPr>
          <p:nvPr>
            <p:ph type="sldNum" idx="149"/>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D3E1AB6A-EDE9-45CE-96D1-476D12FDCD56}" type="slidenum">
              <a:rPr b="0" lang="cs-CZ" sz="1200" strike="noStrike" u="none">
                <a:solidFill>
                  <a:schemeClr val="dk1"/>
                </a:solidFill>
                <a:uFillTx/>
                <a:latin typeface="+mn-lt"/>
                <a:ea typeface="+mn-ea"/>
              </a:rPr>
              <a:t>88</a:t>
            </a:fld>
            <a:endParaRPr b="0" lang="cs-CZ" sz="1200" strike="noStrike" u="none">
              <a:solidFill>
                <a:srgbClr val="000000"/>
              </a:solidFill>
              <a:uFillTx/>
              <a:latin typeface="Times New Roman"/>
            </a:endParaRPr>
          </a:p>
        </p:txBody>
      </p:sp>
    </p:spTree>
  </p:cSld>
</p:notes>
</file>

<file path=ppt/notesSlides/notesSlide9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7" name="PlaceHolder 1"/>
          <p:cNvSpPr>
            <a:spLocks noGrp="1"/>
          </p:cNvSpPr>
          <p:nvPr>
            <p:ph type="sldImg"/>
          </p:nvPr>
        </p:nvSpPr>
        <p:spPr>
          <a:xfrm>
            <a:off x="1371600" y="1143000"/>
            <a:ext cx="4114440" cy="3085920"/>
          </a:xfrm>
          <a:prstGeom prst="rect">
            <a:avLst/>
          </a:prstGeom>
          <a:ln w="0">
            <a:noFill/>
          </a:ln>
        </p:spPr>
      </p:sp>
      <p:sp>
        <p:nvSpPr>
          <p:cNvPr id="1218"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19" name="PlaceHolder 3"/>
          <p:cNvSpPr>
            <a:spLocks noGrp="1"/>
          </p:cNvSpPr>
          <p:nvPr>
            <p:ph type="sldNum" idx="150"/>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B6AAC033-4206-4575-BBC3-AE5EF86EDB17}" type="slidenum">
              <a:rPr b="0" lang="cs-CZ" sz="1200" strike="noStrike" u="none">
                <a:solidFill>
                  <a:schemeClr val="dk1"/>
                </a:solidFill>
                <a:uFillTx/>
                <a:latin typeface="+mn-lt"/>
                <a:ea typeface="+mn-ea"/>
              </a:rPr>
              <a:t>88</a:t>
            </a:fld>
            <a:endParaRPr b="0" lang="cs-CZ" sz="1200" strike="noStrike" u="none">
              <a:solidFill>
                <a:srgbClr val="000000"/>
              </a:solidFill>
              <a:uFillTx/>
              <a:latin typeface="Times New Roman"/>
            </a:endParaRPr>
          </a:p>
        </p:txBody>
      </p:sp>
    </p:spTree>
  </p:cSld>
</p:notes>
</file>

<file path=ppt/notesSlides/notesSlide9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0" name="PlaceHolder 1"/>
          <p:cNvSpPr>
            <a:spLocks noGrp="1"/>
          </p:cNvSpPr>
          <p:nvPr>
            <p:ph type="sldImg"/>
          </p:nvPr>
        </p:nvSpPr>
        <p:spPr>
          <a:xfrm>
            <a:off x="1371600" y="1143000"/>
            <a:ext cx="4114440" cy="3085920"/>
          </a:xfrm>
          <a:prstGeom prst="rect">
            <a:avLst/>
          </a:prstGeom>
          <a:ln w="0">
            <a:noFill/>
          </a:ln>
        </p:spPr>
      </p:sp>
      <p:sp>
        <p:nvSpPr>
          <p:cNvPr id="1221"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0">
              <a:lnSpc>
                <a:spcPct val="100000"/>
              </a:lnSpc>
              <a:buNone/>
            </a:pPr>
            <a:r>
              <a:rPr b="0" lang="en-US" sz="1200" strike="noStrike" u="none">
                <a:solidFill>
                  <a:schemeClr val="dk1"/>
                </a:solidFill>
                <a:uFillTx/>
                <a:latin typeface="+mn-lt"/>
                <a:ea typeface="+mn-ea"/>
              </a:rPr>
              <a:t>InternalError is thrown when </a:t>
            </a:r>
            <a:r>
              <a:rPr b="0" lang="cs-CZ" sz="1200" strike="noStrike" u="none">
                <a:solidFill>
                  <a:schemeClr val="dk1"/>
                </a:solidFill>
                <a:uFillTx/>
                <a:latin typeface="+mn-lt"/>
                <a:ea typeface="+mn-ea"/>
              </a:rPr>
              <a:t>an</a:t>
            </a:r>
            <a:r>
              <a:rPr b="0" lang="en-US" sz="2000" strike="noStrike" u="none">
                <a:solidFill>
                  <a:srgbClr val="000000"/>
                </a:solidFill>
                <a:uFillTx/>
                <a:latin typeface="+mn-lt"/>
                <a:ea typeface="+mn-ea"/>
              </a:rPr>
              <a:t> unexpected internal error has occurred in the Java Virtual Machine. </a:t>
            </a:r>
            <a:endParaRPr b="0" lang="cs-CZ" sz="2000" strike="noStrike" u="none">
              <a:solidFill>
                <a:srgbClr val="000000"/>
              </a:solidFill>
              <a:uFillTx/>
              <a:latin typeface="Arial"/>
            </a:endParaRPr>
          </a:p>
          <a:p>
            <a:pPr marL="216000" indent="0">
              <a:lnSpc>
                <a:spcPct val="100000"/>
              </a:lnSpc>
              <a:buNone/>
            </a:pPr>
            <a:r>
              <a:rPr b="0" lang="en-US" sz="1200" strike="noStrike" u="none">
                <a:solidFill>
                  <a:schemeClr val="dk1"/>
                </a:solidFill>
                <a:uFillTx/>
                <a:latin typeface="+mn-lt"/>
                <a:ea typeface="+mn-ea"/>
              </a:rPr>
              <a:t>OutOfMemoryError</a:t>
            </a:r>
            <a:endParaRPr b="0" lang="cs-CZ" sz="1200" strike="noStrike" u="none">
              <a:solidFill>
                <a:srgbClr val="000000"/>
              </a:solidFill>
              <a:uFillTx/>
              <a:latin typeface="Arial"/>
            </a:endParaRPr>
          </a:p>
          <a:p>
            <a:pPr marL="216000" indent="0">
              <a:lnSpc>
                <a:spcPct val="100000"/>
              </a:lnSpc>
              <a:buNone/>
            </a:pPr>
            <a:r>
              <a:rPr b="0" lang="en-US" sz="1200" strike="noStrike" u="none">
                <a:solidFill>
                  <a:schemeClr val="dk1"/>
                </a:solidFill>
                <a:uFillTx/>
                <a:latin typeface="+mn-lt"/>
                <a:ea typeface="+mn-ea"/>
              </a:rPr>
              <a:t>VirtualMachineError indicates that </a:t>
            </a:r>
            <a:r>
              <a:rPr b="0" lang="en-US" sz="2000" strike="noStrike" u="none">
                <a:solidFill>
                  <a:srgbClr val="000000"/>
                </a:solidFill>
                <a:uFillTx/>
                <a:latin typeface="+mn-lt"/>
                <a:ea typeface="+mn-ea"/>
              </a:rPr>
              <a:t>the Java Virtual Machine is broken.</a:t>
            </a:r>
            <a:endParaRPr b="0" lang="cs-CZ" sz="2000" strike="noStrike" u="none">
              <a:solidFill>
                <a:srgbClr val="000000"/>
              </a:solidFill>
              <a:uFillTx/>
              <a:latin typeface="Arial"/>
            </a:endParaRPr>
          </a:p>
          <a:p>
            <a:pPr marL="216000" indent="0">
              <a:lnSpc>
                <a:spcPct val="100000"/>
              </a:lnSpc>
              <a:buNone/>
            </a:pPr>
            <a:r>
              <a:rPr b="0" lang="en-US" sz="1200" strike="noStrike" u="none">
                <a:solidFill>
                  <a:schemeClr val="dk1"/>
                </a:solidFill>
                <a:uFillTx/>
                <a:latin typeface="+mn-lt"/>
                <a:ea typeface="+mn-ea"/>
              </a:rPr>
              <a:t>StackOverflowError – indicates that th</a:t>
            </a:r>
            <a:r>
              <a:rPr b="0" lang="cs-CZ" sz="1200" strike="noStrike" u="none">
                <a:solidFill>
                  <a:schemeClr val="dk1"/>
                </a:solidFill>
                <a:uFillTx/>
                <a:latin typeface="+mn-lt"/>
                <a:ea typeface="+mn-ea"/>
              </a:rPr>
              <a:t>e</a:t>
            </a:r>
            <a:r>
              <a:rPr b="0" lang="en-US" sz="1200" strike="noStrike" u="none">
                <a:solidFill>
                  <a:schemeClr val="dk1"/>
                </a:solidFill>
                <a:uFillTx/>
                <a:latin typeface="+mn-lt"/>
                <a:ea typeface="+mn-ea"/>
              </a:rPr>
              <a:t>re is not enough memory to allocate more on stack – usually bad recursion.</a:t>
            </a: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a:p>
            <a:pPr marL="216000" indent="0">
              <a:lnSpc>
                <a:spcPct val="100000"/>
              </a:lnSpc>
              <a:buNone/>
            </a:pPr>
            <a:endParaRPr b="0" lang="cs-CZ" sz="1200" strike="noStrike" u="none">
              <a:solidFill>
                <a:srgbClr val="000000"/>
              </a:solidFill>
              <a:uFillTx/>
              <a:latin typeface="Arial"/>
            </a:endParaRPr>
          </a:p>
        </p:txBody>
      </p:sp>
      <p:sp>
        <p:nvSpPr>
          <p:cNvPr id="1222" name="PlaceHolder 3"/>
          <p:cNvSpPr>
            <a:spLocks noGrp="1"/>
          </p:cNvSpPr>
          <p:nvPr>
            <p:ph type="sldNum" idx="151"/>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F9BDFD8A-761E-43F7-971C-E3D6FE67A196}"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3" name="PlaceHolder 1"/>
          <p:cNvSpPr>
            <a:spLocks noGrp="1"/>
          </p:cNvSpPr>
          <p:nvPr>
            <p:ph type="sldImg"/>
          </p:nvPr>
        </p:nvSpPr>
        <p:spPr>
          <a:xfrm>
            <a:off x="1371600" y="1143000"/>
            <a:ext cx="4114440" cy="3085920"/>
          </a:xfrm>
          <a:prstGeom prst="rect">
            <a:avLst/>
          </a:prstGeom>
          <a:ln w="0">
            <a:noFill/>
          </a:ln>
        </p:spPr>
      </p:sp>
      <p:sp>
        <p:nvSpPr>
          <p:cNvPr id="1224"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25" name="PlaceHolder 3"/>
          <p:cNvSpPr>
            <a:spLocks noGrp="1"/>
          </p:cNvSpPr>
          <p:nvPr>
            <p:ph type="sldNum" idx="152"/>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7FBA0A1-FCE8-42B4-A90F-7D7F5E78674A}"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6" name="PlaceHolder 1"/>
          <p:cNvSpPr>
            <a:spLocks noGrp="1"/>
          </p:cNvSpPr>
          <p:nvPr>
            <p:ph type="sldImg"/>
          </p:nvPr>
        </p:nvSpPr>
        <p:spPr>
          <a:xfrm>
            <a:off x="1371600" y="1143000"/>
            <a:ext cx="4114440" cy="3085920"/>
          </a:xfrm>
          <a:prstGeom prst="rect">
            <a:avLst/>
          </a:prstGeom>
          <a:ln w="0">
            <a:noFill/>
          </a:ln>
        </p:spPr>
      </p:sp>
      <p:sp>
        <p:nvSpPr>
          <p:cNvPr id="122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28" name="PlaceHolder 3"/>
          <p:cNvSpPr>
            <a:spLocks noGrp="1"/>
          </p:cNvSpPr>
          <p:nvPr>
            <p:ph type="sldNum" idx="153"/>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82305E75-7424-4416-8EC4-AB2B8164E899}"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9" name="PlaceHolder 1"/>
          <p:cNvSpPr>
            <a:spLocks noGrp="1"/>
          </p:cNvSpPr>
          <p:nvPr>
            <p:ph type="sldImg"/>
          </p:nvPr>
        </p:nvSpPr>
        <p:spPr>
          <a:xfrm>
            <a:off x="1371600" y="1143000"/>
            <a:ext cx="4114440" cy="3085920"/>
          </a:xfrm>
          <a:prstGeom prst="rect">
            <a:avLst/>
          </a:prstGeom>
          <a:ln w="0">
            <a:noFill/>
          </a:ln>
        </p:spPr>
      </p:sp>
      <p:sp>
        <p:nvSpPr>
          <p:cNvPr id="1230"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cs-CZ" sz="2000" strike="noStrike" u="none">
                <a:solidFill>
                  <a:srgbClr val="000000"/>
                </a:solidFill>
                <a:uFillTx/>
                <a:latin typeface="Arial"/>
              </a:rPr>
              <a:t>The p</a:t>
            </a:r>
            <a:r>
              <a:rPr b="0" lang="en-US" sz="2000" strike="noStrike" u="none">
                <a:solidFill>
                  <a:srgbClr val="000000"/>
                </a:solidFill>
                <a:uFillTx/>
                <a:latin typeface="Arial"/>
              </a:rPr>
              <a:t>resented example shows using of IllegalArgumentException. It c</a:t>
            </a:r>
            <a:r>
              <a:rPr b="0" lang="cs-CZ" sz="2000" strike="noStrike" u="none">
                <a:solidFill>
                  <a:srgbClr val="000000"/>
                </a:solidFill>
                <a:uFillTx/>
                <a:latin typeface="Arial"/>
              </a:rPr>
              <a:t>an</a:t>
            </a:r>
            <a:r>
              <a:rPr b="0" lang="en-US" sz="2000" strike="noStrike" u="none">
                <a:solidFill>
                  <a:srgbClr val="000000"/>
                </a:solidFill>
                <a:uFillTx/>
                <a:latin typeface="Arial"/>
              </a:rPr>
              <a:t> be thrown whenever arguments of method is outside of </a:t>
            </a:r>
            <a:r>
              <a:rPr b="0" lang="cs-CZ" sz="2000" strike="noStrike" u="none">
                <a:solidFill>
                  <a:srgbClr val="000000"/>
                </a:solidFill>
                <a:uFillTx/>
                <a:latin typeface="Arial"/>
              </a:rPr>
              <a:t>the </a:t>
            </a:r>
            <a:r>
              <a:rPr b="0" lang="en-US" sz="2000" strike="noStrike" u="none">
                <a:solidFill>
                  <a:srgbClr val="000000"/>
                </a:solidFill>
                <a:uFillTx/>
                <a:latin typeface="Arial"/>
              </a:rPr>
              <a:t>desired interval.</a:t>
            </a:r>
            <a:endParaRPr b="0" lang="cs-CZ" sz="2000" strike="noStrike" u="none">
              <a:solidFill>
                <a:srgbClr val="000000"/>
              </a:solidFill>
              <a:uFillTx/>
              <a:latin typeface="Arial"/>
            </a:endParaRPr>
          </a:p>
        </p:txBody>
      </p:sp>
      <p:sp>
        <p:nvSpPr>
          <p:cNvPr id="1231" name="PlaceHolder 3"/>
          <p:cNvSpPr>
            <a:spLocks noGrp="1"/>
          </p:cNvSpPr>
          <p:nvPr>
            <p:ph type="sldNum" idx="154"/>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07E9F124-9F05-4E06-9D2F-9E36B176277C}"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2" name="PlaceHolder 1"/>
          <p:cNvSpPr>
            <a:spLocks noGrp="1"/>
          </p:cNvSpPr>
          <p:nvPr>
            <p:ph type="sldImg"/>
          </p:nvPr>
        </p:nvSpPr>
        <p:spPr>
          <a:xfrm>
            <a:off x="1371600" y="1143000"/>
            <a:ext cx="4114440" cy="3085920"/>
          </a:xfrm>
          <a:prstGeom prst="rect">
            <a:avLst/>
          </a:prstGeom>
          <a:ln w="0">
            <a:noFill/>
          </a:ln>
        </p:spPr>
      </p:sp>
      <p:sp>
        <p:nvSpPr>
          <p:cNvPr id="123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IllegalArgumentException throwing c</a:t>
            </a:r>
            <a:r>
              <a:rPr b="0" lang="cs-CZ" sz="2000" strike="noStrike" u="none">
                <a:solidFill>
                  <a:srgbClr val="000000"/>
                </a:solidFill>
                <a:uFillTx/>
                <a:latin typeface="Arial"/>
              </a:rPr>
              <a:t>an</a:t>
            </a:r>
            <a:r>
              <a:rPr b="0" lang="en-US" sz="2000" strike="noStrike" u="none">
                <a:solidFill>
                  <a:srgbClr val="000000"/>
                </a:solidFill>
                <a:uFillTx/>
                <a:latin typeface="Arial"/>
              </a:rPr>
              <a:t> even prevent object creation. If </a:t>
            </a:r>
            <a:r>
              <a:rPr b="0" lang="cs-CZ" sz="2000" strike="noStrike" u="none">
                <a:solidFill>
                  <a:srgbClr val="000000"/>
                </a:solidFill>
                <a:uFillTx/>
                <a:latin typeface="Arial"/>
              </a:rPr>
              <a:t>an</a:t>
            </a:r>
            <a:r>
              <a:rPr b="0" lang="en-US" sz="2000" strike="noStrike" u="none">
                <a:solidFill>
                  <a:srgbClr val="000000"/>
                </a:solidFill>
                <a:uFillTx/>
                <a:latin typeface="Arial"/>
              </a:rPr>
              <a:t> object is created with arguments that define illegal initial state</a:t>
            </a:r>
            <a:r>
              <a:rPr b="0" lang="cs-CZ" sz="2000" strike="noStrike" u="none">
                <a:solidFill>
                  <a:srgbClr val="000000"/>
                </a:solidFill>
                <a:uFillTx/>
                <a:latin typeface="Arial"/>
              </a:rPr>
              <a:t>,</a:t>
            </a:r>
            <a:r>
              <a:rPr b="0" lang="en-US" sz="2000" strike="noStrike" u="none">
                <a:solidFill>
                  <a:srgbClr val="000000"/>
                </a:solidFill>
                <a:uFillTx/>
                <a:latin typeface="Arial"/>
              </a:rPr>
              <a:t> then </a:t>
            </a:r>
            <a:r>
              <a:rPr b="0" lang="cs-CZ" sz="2000" strike="noStrike" u="none">
                <a:solidFill>
                  <a:srgbClr val="000000"/>
                </a:solidFill>
                <a:uFillTx/>
                <a:latin typeface="Arial"/>
              </a:rPr>
              <a:t>an </a:t>
            </a:r>
            <a:r>
              <a:rPr b="0" lang="en-US" sz="2000" strike="noStrike" u="none">
                <a:solidFill>
                  <a:srgbClr val="000000"/>
                </a:solidFill>
                <a:uFillTx/>
                <a:latin typeface="Arial"/>
              </a:rPr>
              <a:t>exception is thrown.</a:t>
            </a:r>
            <a:endParaRPr b="0" lang="cs-CZ" sz="2000" strike="noStrike" u="none">
              <a:solidFill>
                <a:srgbClr val="000000"/>
              </a:solidFill>
              <a:uFillTx/>
              <a:latin typeface="Arial"/>
            </a:endParaRPr>
          </a:p>
        </p:txBody>
      </p:sp>
      <p:sp>
        <p:nvSpPr>
          <p:cNvPr id="1234" name="PlaceHolder 3"/>
          <p:cNvSpPr>
            <a:spLocks noGrp="1"/>
          </p:cNvSpPr>
          <p:nvPr>
            <p:ph type="sldNum" idx="155"/>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2CDC58AD-25A7-47E2-87EB-B750F9B70BEA}"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5" name="PlaceHolder 1"/>
          <p:cNvSpPr>
            <a:spLocks noGrp="1"/>
          </p:cNvSpPr>
          <p:nvPr>
            <p:ph type="sldImg"/>
          </p:nvPr>
        </p:nvSpPr>
        <p:spPr>
          <a:xfrm>
            <a:off x="1371600" y="1143000"/>
            <a:ext cx="4114440" cy="3085920"/>
          </a:xfrm>
          <a:prstGeom prst="rect">
            <a:avLst/>
          </a:prstGeom>
          <a:ln w="0">
            <a:noFill/>
          </a:ln>
        </p:spPr>
      </p:sp>
      <p:sp>
        <p:nvSpPr>
          <p:cNvPr id="1236"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trike="noStrike" u="none">
                <a:solidFill>
                  <a:srgbClr val="000000"/>
                </a:solidFill>
                <a:uFillTx/>
                <a:latin typeface="Arial"/>
              </a:rPr>
              <a:t>Every checked exception should be caught in </a:t>
            </a:r>
            <a:r>
              <a:rPr b="0" lang="cs-CZ" sz="2000" strike="noStrike" u="none">
                <a:solidFill>
                  <a:srgbClr val="000000"/>
                </a:solidFill>
                <a:uFillTx/>
                <a:latin typeface="Arial"/>
              </a:rPr>
              <a:t>the </a:t>
            </a:r>
            <a:r>
              <a:rPr b="0" lang="en-US" sz="2000" strike="noStrike" u="none">
                <a:solidFill>
                  <a:srgbClr val="000000"/>
                </a:solidFill>
                <a:uFillTx/>
                <a:latin typeface="Arial"/>
              </a:rPr>
              <a:t>method where </a:t>
            </a:r>
            <a:r>
              <a:rPr b="0" lang="cs-CZ" sz="2000" strike="noStrike" u="none">
                <a:solidFill>
                  <a:srgbClr val="000000"/>
                </a:solidFill>
                <a:uFillTx/>
                <a:latin typeface="Arial"/>
              </a:rPr>
              <a:t>it </a:t>
            </a:r>
            <a:r>
              <a:rPr b="0" lang="en-US" sz="2000" strike="noStrike" u="none">
                <a:solidFill>
                  <a:srgbClr val="000000"/>
                </a:solidFill>
                <a:uFillTx/>
                <a:latin typeface="Arial"/>
              </a:rPr>
              <a:t>is raised or the method should be marked that it potentially should propagate </a:t>
            </a:r>
            <a:r>
              <a:rPr b="0" lang="cs-CZ" sz="2000" strike="noStrike" u="none">
                <a:solidFill>
                  <a:srgbClr val="000000"/>
                </a:solidFill>
                <a:uFillTx/>
                <a:latin typeface="Arial"/>
              </a:rPr>
              <a:t>the </a:t>
            </a:r>
            <a:r>
              <a:rPr b="0" lang="en-US" sz="2000" strike="noStrike" u="none">
                <a:solidFill>
                  <a:srgbClr val="000000"/>
                </a:solidFill>
                <a:uFillTx/>
                <a:latin typeface="Arial"/>
              </a:rPr>
              <a:t>type of exception.</a:t>
            </a:r>
            <a:endParaRPr b="0" lang="cs-CZ" sz="2000" strike="noStrike" u="none">
              <a:solidFill>
                <a:srgbClr val="000000"/>
              </a:solidFill>
              <a:uFillTx/>
              <a:latin typeface="Arial"/>
            </a:endParaRPr>
          </a:p>
        </p:txBody>
      </p:sp>
      <p:sp>
        <p:nvSpPr>
          <p:cNvPr id="1237" name="PlaceHolder 3"/>
          <p:cNvSpPr>
            <a:spLocks noGrp="1"/>
          </p:cNvSpPr>
          <p:nvPr>
            <p:ph type="sldNum" idx="156"/>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572261BB-8F76-493D-AFC8-4A87121446B9}" type="slidenum">
              <a:rPr b="0" lang="cs-CZ" sz="1200" strike="noStrike" u="none">
                <a:solidFill>
                  <a:schemeClr val="dk1"/>
                </a:solidFill>
                <a:uFillTx/>
                <a:latin typeface="+mn-lt"/>
                <a:ea typeface="+mn-ea"/>
              </a:rPr>
              <a:t>91</a:t>
            </a:fld>
            <a:endParaRPr b="0" lang="cs-CZ" sz="1200" strike="noStrike" u="none">
              <a:solidFill>
                <a:srgbClr val="000000"/>
              </a:solidFill>
              <a:uFillTx/>
              <a:latin typeface="Times New Roman"/>
            </a:endParaRPr>
          </a:p>
        </p:txBody>
      </p:sp>
    </p:spTree>
  </p:cSld>
</p:notes>
</file>

<file path=ppt/notesSlides/notesSlide9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8" name="PlaceHolder 1"/>
          <p:cNvSpPr>
            <a:spLocks noGrp="1"/>
          </p:cNvSpPr>
          <p:nvPr>
            <p:ph type="sldImg"/>
          </p:nvPr>
        </p:nvSpPr>
        <p:spPr>
          <a:xfrm>
            <a:off x="1371600" y="1143000"/>
            <a:ext cx="4114440" cy="3085920"/>
          </a:xfrm>
          <a:prstGeom prst="rect">
            <a:avLst/>
          </a:prstGeom>
          <a:ln w="0">
            <a:noFill/>
          </a:ln>
        </p:spPr>
      </p:sp>
      <p:sp>
        <p:nvSpPr>
          <p:cNvPr id="1239"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rmAutofit/>
          </a:bodyPr>
          <a:p>
            <a:pPr marL="216000" indent="0">
              <a:lnSpc>
                <a:spcPct val="100000"/>
              </a:lnSpc>
              <a:buNone/>
            </a:pPr>
            <a:r>
              <a:rPr b="0" lang="en-US" sz="2000" strike="noStrike" u="none">
                <a:solidFill>
                  <a:srgbClr val="000000"/>
                </a:solidFill>
                <a:uFillTx/>
                <a:latin typeface="Arial"/>
              </a:rPr>
              <a:t>This demonstrates full syntax of exception handling. It look</a:t>
            </a:r>
            <a:r>
              <a:rPr b="0" lang="cs-CZ" sz="2000" strike="noStrike" u="none">
                <a:solidFill>
                  <a:srgbClr val="000000"/>
                </a:solidFill>
                <a:uFillTx/>
                <a:latin typeface="Arial"/>
              </a:rPr>
              <a:t>s</a:t>
            </a:r>
            <a:r>
              <a:rPr b="0" lang="en-US" sz="2000" strike="noStrike" u="none">
                <a:solidFill>
                  <a:srgbClr val="000000"/>
                </a:solidFill>
                <a:uFillTx/>
                <a:latin typeface="Arial"/>
              </a:rPr>
              <a:t> a little bit strange but we will explain it </a:t>
            </a:r>
            <a:r>
              <a:rPr b="0" lang="cs-CZ" sz="2000" strike="noStrike" u="none">
                <a:solidFill>
                  <a:srgbClr val="000000"/>
                </a:solidFill>
                <a:uFillTx/>
                <a:latin typeface="Arial"/>
              </a:rPr>
              <a:t>in more detail </a:t>
            </a:r>
            <a:r>
              <a:rPr b="0" lang="en-US" sz="2000" strike="noStrike" u="none">
                <a:solidFill>
                  <a:srgbClr val="000000"/>
                </a:solidFill>
                <a:uFillTx/>
                <a:latin typeface="Arial"/>
              </a:rPr>
              <a:t>later</a:t>
            </a:r>
            <a:endParaRPr b="0" lang="cs-CZ" sz="2000" strike="noStrike" u="none">
              <a:solidFill>
                <a:srgbClr val="000000"/>
              </a:solidFill>
              <a:uFillTx/>
              <a:latin typeface="Arial"/>
            </a:endParaRPr>
          </a:p>
        </p:txBody>
      </p:sp>
      <p:sp>
        <p:nvSpPr>
          <p:cNvPr id="1240" name="PlaceHolder 3"/>
          <p:cNvSpPr>
            <a:spLocks noGrp="1"/>
          </p:cNvSpPr>
          <p:nvPr>
            <p:ph type="sldNum" idx="157"/>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FB5AF7AA-12D7-4E96-AEAE-974DF59FC9D9}"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9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1" name="PlaceHolder 1"/>
          <p:cNvSpPr>
            <a:spLocks noGrp="1"/>
          </p:cNvSpPr>
          <p:nvPr>
            <p:ph type="sldImg"/>
          </p:nvPr>
        </p:nvSpPr>
        <p:spPr>
          <a:xfrm>
            <a:off x="1371600" y="1143000"/>
            <a:ext cx="4114440" cy="3085920"/>
          </a:xfrm>
          <a:prstGeom prst="rect">
            <a:avLst/>
          </a:prstGeom>
          <a:ln w="0">
            <a:noFill/>
          </a:ln>
        </p:spPr>
      </p:sp>
      <p:sp>
        <p:nvSpPr>
          <p:cNvPr id="1242"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43" name="PlaceHolder 3"/>
          <p:cNvSpPr>
            <a:spLocks noGrp="1"/>
          </p:cNvSpPr>
          <p:nvPr>
            <p:ph type="sldNum" idx="158"/>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DEC1E6B3-F922-4574-9AA0-22DF8A410464}"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notesSlides/notesSlide9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4" name="PlaceHolder 1"/>
          <p:cNvSpPr>
            <a:spLocks noGrp="1"/>
          </p:cNvSpPr>
          <p:nvPr>
            <p:ph type="sldImg"/>
          </p:nvPr>
        </p:nvSpPr>
        <p:spPr>
          <a:xfrm>
            <a:off x="1371600" y="1143000"/>
            <a:ext cx="4114440" cy="3085920"/>
          </a:xfrm>
          <a:prstGeom prst="rect">
            <a:avLst/>
          </a:prstGeom>
          <a:ln w="0">
            <a:noFill/>
          </a:ln>
        </p:spPr>
      </p:sp>
      <p:sp>
        <p:nvSpPr>
          <p:cNvPr id="1245"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216000">
              <a:buNone/>
            </a:pPr>
            <a:endParaRPr b="0" lang="cs-CZ" sz="1800" strike="noStrike" u="none">
              <a:solidFill>
                <a:srgbClr val="000000"/>
              </a:solidFill>
              <a:uFillTx/>
              <a:latin typeface="Arial"/>
            </a:endParaRPr>
          </a:p>
        </p:txBody>
      </p:sp>
      <p:sp>
        <p:nvSpPr>
          <p:cNvPr id="1246" name="PlaceHolder 3"/>
          <p:cNvSpPr>
            <a:spLocks noGrp="1"/>
          </p:cNvSpPr>
          <p:nvPr>
            <p:ph type="sldNum" idx="159"/>
          </p:nvPr>
        </p:nvSpPr>
        <p:spPr>
          <a:xfrm>
            <a:off x="3884760" y="8685360"/>
            <a:ext cx="2971440" cy="458280"/>
          </a:xfrm>
          <a:prstGeom prst="rect">
            <a:avLst/>
          </a:prstGeom>
          <a:noFill/>
          <a:ln w="0">
            <a:noFill/>
          </a:ln>
        </p:spPr>
        <p:txBody>
          <a:bodyPr lIns="91440" rIns="91440" tIns="45720" bIns="45720" anchor="b">
            <a:noAutofit/>
          </a:bodyPr>
          <a:lstStyle>
            <a:lvl1pPr indent="0" algn="r" defTabSz="914400">
              <a:lnSpc>
                <a:spcPct val="100000"/>
              </a:lnSpc>
              <a:buNone/>
              <a:defRPr b="0" lang="cs-CZ" sz="1200" strike="noStrike" u="none">
                <a:solidFill>
                  <a:schemeClr val="dk1"/>
                </a:solidFill>
                <a:uFillTx/>
                <a:latin typeface="+mn-lt"/>
                <a:ea typeface="+mn-ea"/>
              </a:defRPr>
            </a:lvl1pPr>
          </a:lstStyle>
          <a:p>
            <a:pPr indent="0" algn="r" defTabSz="914400">
              <a:lnSpc>
                <a:spcPct val="100000"/>
              </a:lnSpc>
              <a:buNone/>
            </a:pPr>
            <a:fld id="{9CDD88E6-4A85-4F98-8CA3-6B38ECAE76C5}" type="slidenum">
              <a:rPr b="0" lang="cs-CZ" sz="1200" strike="noStrike" u="none">
                <a:solidFill>
                  <a:schemeClr val="dk1"/>
                </a:solidFill>
                <a:uFillTx/>
                <a:latin typeface="+mn-lt"/>
                <a:ea typeface="+mn-ea"/>
              </a:rPr>
              <a:t>97</a:t>
            </a:fld>
            <a:endParaRPr b="0" lang="cs-CZ" sz="1200" strike="noStrike" u="none">
              <a:solidFill>
                <a:srgbClr val="000000"/>
              </a:solidFill>
              <a:uFillTx/>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6.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7.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8.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9.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0.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1.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3.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4.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25.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26.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27.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28.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29.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Úvodní snímek">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7"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cs-CZ" sz="3200" strike="noStrike" u="none">
              <a:solidFill>
                <a:srgbClr val="000000"/>
              </a:solidFill>
              <a:uFillTx/>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1DD4D37-8FAD-4F3A-A38F-F6069A5A94D7}" type="slidenum">
              <a:t>&lt;#&gt;</a:t>
            </a:fld>
          </a:p>
        </p:txBody>
      </p:sp>
      <p:sp>
        <p:nvSpPr>
          <p:cNvPr id="6" name="PlaceHolder 5"/>
          <p:cNvSpPr>
            <a:spLocks noGrp="1"/>
          </p:cNvSpPr>
          <p:nvPr>
            <p:ph type="dt" idx="1"/>
          </p:nvPr>
        </p:nvSpPr>
        <p:spPr/>
        <p:txBody>
          <a:bodyPr/>
          <a:p>
            <a:r>
              <a:rPr lang="cs-CZ"/>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51F0B853-315F-4440-A9A4-8791F2348D76}" type="slidenum">
              <a:t>&lt;#&gt;</a:t>
            </a:fld>
          </a:p>
        </p:txBody>
      </p:sp>
      <p:sp>
        <p:nvSpPr>
          <p:cNvPr id="4" name="PlaceHolder 3"/>
          <p:cNvSpPr>
            <a:spLocks noGrp="1"/>
          </p:cNvSpPr>
          <p:nvPr>
            <p:ph type="dt" idx="28"/>
          </p:nvPr>
        </p:nvSpPr>
        <p:spPr/>
        <p:txBody>
          <a:bodyPr/>
          <a:p>
            <a:r>
              <a:rPr lang="cs-CZ"/>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73"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4" name="PlaceHolder 3"/>
          <p:cNvSpPr>
            <a:spLocks noGrp="1"/>
          </p:cNvSpPr>
          <p:nvPr>
            <p:ph type="ftr" idx="32"/>
          </p:nvPr>
        </p:nvSpPr>
        <p:spPr/>
        <p:txBody>
          <a:bodyPr/>
          <a:p>
            <a:r>
              <a:t>Footer</a:t>
            </a:r>
          </a:p>
        </p:txBody>
      </p:sp>
      <p:sp>
        <p:nvSpPr>
          <p:cNvPr id="5" name="PlaceHolder 4"/>
          <p:cNvSpPr>
            <a:spLocks noGrp="1"/>
          </p:cNvSpPr>
          <p:nvPr>
            <p:ph type="sldNum" idx="33"/>
          </p:nvPr>
        </p:nvSpPr>
        <p:spPr/>
        <p:txBody>
          <a:bodyPr/>
          <a:p>
            <a:fld id="{B11CDBAC-5E6F-4D0C-AF52-900277E97B98}" type="slidenum">
              <a:t>&lt;#&gt;</a:t>
            </a:fld>
          </a:p>
        </p:txBody>
      </p:sp>
      <p:sp>
        <p:nvSpPr>
          <p:cNvPr id="6" name="PlaceHolder 5"/>
          <p:cNvSpPr>
            <a:spLocks noGrp="1"/>
          </p:cNvSpPr>
          <p:nvPr>
            <p:ph type="dt" idx="31"/>
          </p:nvPr>
        </p:nvSpPr>
        <p:spPr/>
        <p:txBody>
          <a:bodyPr/>
          <a:p>
            <a:r>
              <a:rPr lang="cs-CZ"/>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35"/>
          </p:nvPr>
        </p:nvSpPr>
        <p:spPr/>
        <p:txBody>
          <a:bodyPr/>
          <a:p>
            <a:r>
              <a:t>Footer</a:t>
            </a:r>
          </a:p>
        </p:txBody>
      </p:sp>
      <p:sp>
        <p:nvSpPr>
          <p:cNvPr id="3" name="PlaceHolder 2"/>
          <p:cNvSpPr>
            <a:spLocks noGrp="1"/>
          </p:cNvSpPr>
          <p:nvPr>
            <p:ph type="sldNum" idx="36"/>
          </p:nvPr>
        </p:nvSpPr>
        <p:spPr/>
        <p:txBody>
          <a:bodyPr/>
          <a:p>
            <a:fld id="{275CC80D-8136-4FE9-AF29-E79E652FE7F1}" type="slidenum">
              <a:t>&lt;#&gt;</a:t>
            </a:fld>
          </a:p>
        </p:txBody>
      </p:sp>
      <p:sp>
        <p:nvSpPr>
          <p:cNvPr id="4" name="PlaceHolder 3"/>
          <p:cNvSpPr>
            <a:spLocks noGrp="1"/>
          </p:cNvSpPr>
          <p:nvPr>
            <p:ph type="dt" idx="34"/>
          </p:nvPr>
        </p:nvSpPr>
        <p:spPr/>
        <p:txBody>
          <a:bodyPr/>
          <a:p>
            <a:r>
              <a:rPr lang="cs-CZ"/>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86"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87"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5" name="PlaceHolder 4"/>
          <p:cNvSpPr>
            <a:spLocks noGrp="1"/>
          </p:cNvSpPr>
          <p:nvPr>
            <p:ph type="ftr" idx="38"/>
          </p:nvPr>
        </p:nvSpPr>
        <p:spPr/>
        <p:txBody>
          <a:bodyPr/>
          <a:p>
            <a:r>
              <a:t>Footer</a:t>
            </a:r>
          </a:p>
        </p:txBody>
      </p:sp>
      <p:sp>
        <p:nvSpPr>
          <p:cNvPr id="6" name="PlaceHolder 5"/>
          <p:cNvSpPr>
            <a:spLocks noGrp="1"/>
          </p:cNvSpPr>
          <p:nvPr>
            <p:ph type="sldNum" idx="39"/>
          </p:nvPr>
        </p:nvSpPr>
        <p:spPr/>
        <p:txBody>
          <a:bodyPr/>
          <a:p>
            <a:fld id="{41C9B82F-DCC6-4454-A285-4E6FAEBA5902}" type="slidenum">
              <a:t>&lt;#&gt;</a:t>
            </a:fld>
          </a:p>
        </p:txBody>
      </p:sp>
      <p:sp>
        <p:nvSpPr>
          <p:cNvPr id="7" name="PlaceHolder 6"/>
          <p:cNvSpPr>
            <a:spLocks noGrp="1"/>
          </p:cNvSpPr>
          <p:nvPr>
            <p:ph type="dt" idx="37"/>
          </p:nvPr>
        </p:nvSpPr>
        <p:spPr/>
        <p:txBody>
          <a:bodyPr/>
          <a:p>
            <a:r>
              <a:rPr lang="cs-CZ"/>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41"/>
          </p:nvPr>
        </p:nvSpPr>
        <p:spPr/>
        <p:txBody>
          <a:bodyPr/>
          <a:p>
            <a:r>
              <a:t>Footer</a:t>
            </a:r>
          </a:p>
        </p:txBody>
      </p:sp>
      <p:sp>
        <p:nvSpPr>
          <p:cNvPr id="3" name="PlaceHolder 2"/>
          <p:cNvSpPr>
            <a:spLocks noGrp="1"/>
          </p:cNvSpPr>
          <p:nvPr>
            <p:ph type="sldNum" idx="42"/>
          </p:nvPr>
        </p:nvSpPr>
        <p:spPr/>
        <p:txBody>
          <a:bodyPr/>
          <a:p>
            <a:fld id="{ACA76C2B-728A-4871-9BFD-4D631C36AA07}" type="slidenum">
              <a:t>&lt;#&gt;</a:t>
            </a:fld>
          </a:p>
        </p:txBody>
      </p:sp>
      <p:sp>
        <p:nvSpPr>
          <p:cNvPr id="4" name="PlaceHolder 3"/>
          <p:cNvSpPr>
            <a:spLocks noGrp="1"/>
          </p:cNvSpPr>
          <p:nvPr>
            <p:ph type="dt" idx="40"/>
          </p:nvPr>
        </p:nvSpPr>
        <p:spPr/>
        <p:txBody>
          <a:bodyPr/>
          <a:p>
            <a:r>
              <a:rPr lang="cs-CZ"/>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3" name="PlaceHolder 2"/>
          <p:cNvSpPr>
            <a:spLocks noGrp="1"/>
          </p:cNvSpPr>
          <p:nvPr>
            <p:ph type="ftr" idx="44"/>
          </p:nvPr>
        </p:nvSpPr>
        <p:spPr/>
        <p:txBody>
          <a:bodyPr/>
          <a:p>
            <a:r>
              <a:t>Footer</a:t>
            </a:r>
          </a:p>
        </p:txBody>
      </p:sp>
      <p:sp>
        <p:nvSpPr>
          <p:cNvPr id="4" name="PlaceHolder 3"/>
          <p:cNvSpPr>
            <a:spLocks noGrp="1"/>
          </p:cNvSpPr>
          <p:nvPr>
            <p:ph type="sldNum" idx="45"/>
          </p:nvPr>
        </p:nvSpPr>
        <p:spPr/>
        <p:txBody>
          <a:bodyPr/>
          <a:p>
            <a:fld id="{63D8719B-2474-4DC8-8E80-8BD4EF878E3E}" type="slidenum">
              <a:t>&lt;#&gt;</a:t>
            </a:fld>
          </a:p>
        </p:txBody>
      </p:sp>
      <p:sp>
        <p:nvSpPr>
          <p:cNvPr id="5" name="PlaceHolder 4"/>
          <p:cNvSpPr>
            <a:spLocks noGrp="1"/>
          </p:cNvSpPr>
          <p:nvPr>
            <p:ph type="dt" idx="43"/>
          </p:nvPr>
        </p:nvSpPr>
        <p:spPr/>
        <p:txBody>
          <a:bodyPr/>
          <a:p>
            <a:r>
              <a:rPr lang="cs-CZ"/>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47"/>
          </p:nvPr>
        </p:nvSpPr>
        <p:spPr/>
        <p:txBody>
          <a:bodyPr/>
          <a:p>
            <a:r>
              <a:t>Footer</a:t>
            </a:r>
          </a:p>
        </p:txBody>
      </p:sp>
      <p:sp>
        <p:nvSpPr>
          <p:cNvPr id="3" name="PlaceHolder 2"/>
          <p:cNvSpPr>
            <a:spLocks noGrp="1"/>
          </p:cNvSpPr>
          <p:nvPr>
            <p:ph type="sldNum" idx="48"/>
          </p:nvPr>
        </p:nvSpPr>
        <p:spPr/>
        <p:txBody>
          <a:bodyPr/>
          <a:p>
            <a:fld id="{2A342C13-B596-4AED-B9BC-2FB6FCE20192}" type="slidenum">
              <a:t>&lt;#&gt;</a:t>
            </a:fld>
          </a:p>
        </p:txBody>
      </p:sp>
      <p:sp>
        <p:nvSpPr>
          <p:cNvPr id="4" name="PlaceHolder 3"/>
          <p:cNvSpPr>
            <a:spLocks noGrp="1"/>
          </p:cNvSpPr>
          <p:nvPr>
            <p:ph type="dt" idx="46"/>
          </p:nvPr>
        </p:nvSpPr>
        <p:spPr/>
        <p:txBody>
          <a:bodyPr/>
          <a:p>
            <a:r>
              <a:rPr lang="cs-CZ"/>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50"/>
          </p:nvPr>
        </p:nvSpPr>
        <p:spPr/>
        <p:txBody>
          <a:bodyPr/>
          <a:p>
            <a:r>
              <a:t>Footer</a:t>
            </a:r>
          </a:p>
        </p:txBody>
      </p:sp>
      <p:sp>
        <p:nvSpPr>
          <p:cNvPr id="3" name="PlaceHolder 2"/>
          <p:cNvSpPr>
            <a:spLocks noGrp="1"/>
          </p:cNvSpPr>
          <p:nvPr>
            <p:ph type="sldNum" idx="51"/>
          </p:nvPr>
        </p:nvSpPr>
        <p:spPr/>
        <p:txBody>
          <a:bodyPr/>
          <a:p>
            <a:fld id="{BE1F73D7-BFFA-4660-BDE7-F73F44CAA7AB}" type="slidenum">
              <a:t>&lt;#&gt;</a:t>
            </a:fld>
          </a:p>
        </p:txBody>
      </p:sp>
      <p:sp>
        <p:nvSpPr>
          <p:cNvPr id="4" name="PlaceHolder 3"/>
          <p:cNvSpPr>
            <a:spLocks noGrp="1"/>
          </p:cNvSpPr>
          <p:nvPr>
            <p:ph type="dt" idx="49"/>
          </p:nvPr>
        </p:nvSpPr>
        <p:spPr/>
        <p:txBody>
          <a:bodyPr/>
          <a:p>
            <a:r>
              <a:rPr lang="cs-CZ"/>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53"/>
          </p:nvPr>
        </p:nvSpPr>
        <p:spPr/>
        <p:txBody>
          <a:bodyPr/>
          <a:p>
            <a:r>
              <a:t>Footer</a:t>
            </a:r>
          </a:p>
        </p:txBody>
      </p:sp>
      <p:sp>
        <p:nvSpPr>
          <p:cNvPr id="3" name="PlaceHolder 2"/>
          <p:cNvSpPr>
            <a:spLocks noGrp="1"/>
          </p:cNvSpPr>
          <p:nvPr>
            <p:ph type="sldNum" idx="54"/>
          </p:nvPr>
        </p:nvSpPr>
        <p:spPr/>
        <p:txBody>
          <a:bodyPr/>
          <a:p>
            <a:fld id="{B56E669A-3A7D-4F10-8BBE-2170A15F123C}" type="slidenum">
              <a:t>&lt;#&gt;</a:t>
            </a:fld>
          </a:p>
        </p:txBody>
      </p:sp>
      <p:sp>
        <p:nvSpPr>
          <p:cNvPr id="4" name="PlaceHolder 3"/>
          <p:cNvSpPr>
            <a:spLocks noGrp="1"/>
          </p:cNvSpPr>
          <p:nvPr>
            <p:ph type="dt" idx="52"/>
          </p:nvPr>
        </p:nvSpPr>
        <p:spPr/>
        <p:txBody>
          <a:bodyPr/>
          <a:p>
            <a:r>
              <a:rPr lang="cs-CZ"/>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efault">
    <p:spTree>
      <p:nvGrpSpPr>
        <p:cNvPr id="1" name=""/>
        <p:cNvGrpSpPr/>
        <p:nvPr/>
      </p:nvGrpSpPr>
      <p:grpSpPr>
        <a:xfrm>
          <a:off x="0" y="0"/>
          <a:ext cx="0" cy="0"/>
          <a:chOff x="0" y="0"/>
          <a:chExt cx="0" cy="0"/>
        </a:xfrm>
      </p:grpSpPr>
      <p:sp>
        <p:nvSpPr>
          <p:cNvPr id="12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121"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cs-CZ" sz="3200" strike="noStrike" u="none">
              <a:solidFill>
                <a:srgbClr val="000000"/>
              </a:solidFill>
              <a:uFillTx/>
              <a:latin typeface="Arial"/>
            </a:endParaRPr>
          </a:p>
        </p:txBody>
      </p:sp>
      <p:sp>
        <p:nvSpPr>
          <p:cNvPr id="4" name="PlaceHolder 3"/>
          <p:cNvSpPr>
            <a:spLocks noGrp="1"/>
          </p:cNvSpPr>
          <p:nvPr>
            <p:ph type="ftr" idx="56"/>
          </p:nvPr>
        </p:nvSpPr>
        <p:spPr/>
        <p:txBody>
          <a:bodyPr/>
          <a:p>
            <a:r>
              <a:t>Footer</a:t>
            </a:r>
          </a:p>
        </p:txBody>
      </p:sp>
      <p:sp>
        <p:nvSpPr>
          <p:cNvPr id="5" name="PlaceHolder 4"/>
          <p:cNvSpPr>
            <a:spLocks noGrp="1"/>
          </p:cNvSpPr>
          <p:nvPr>
            <p:ph type="sldNum" idx="57"/>
          </p:nvPr>
        </p:nvSpPr>
        <p:spPr/>
        <p:txBody>
          <a:bodyPr/>
          <a:p>
            <a:fld id="{F5FF568D-410B-4000-91A7-FD8E582A4465}" type="slidenum">
              <a:t>&lt;#&gt;</a:t>
            </a:fld>
          </a:p>
        </p:txBody>
      </p:sp>
      <p:sp>
        <p:nvSpPr>
          <p:cNvPr id="6" name="PlaceHolder 5"/>
          <p:cNvSpPr>
            <a:spLocks noGrp="1"/>
          </p:cNvSpPr>
          <p:nvPr>
            <p:ph type="dt" idx="55"/>
          </p:nvPr>
        </p:nvSpPr>
        <p:spPr/>
        <p:txBody>
          <a:bodyPr/>
          <a:p>
            <a:r>
              <a:rPr lang="cs-CZ"/>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Nadpis a obsah">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15"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ED7902CC-E0D1-4D86-8508-E01BB039FEA8}" type="slidenum">
              <a:t>&lt;#&gt;</a:t>
            </a:fld>
          </a:p>
        </p:txBody>
      </p:sp>
      <p:sp>
        <p:nvSpPr>
          <p:cNvPr id="6" name="PlaceHolder 5"/>
          <p:cNvSpPr>
            <a:spLocks noGrp="1"/>
          </p:cNvSpPr>
          <p:nvPr>
            <p:ph type="dt" idx="4"/>
          </p:nvPr>
        </p:nvSpPr>
        <p:spPr/>
        <p:txBody>
          <a:bodyPr/>
          <a:p>
            <a:r>
              <a:rPr lang="cs-CZ"/>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Default 1">
    <p:spTree>
      <p:nvGrpSpPr>
        <p:cNvPr id="1" name=""/>
        <p:cNvGrpSpPr/>
        <p:nvPr/>
      </p:nvGrpSpPr>
      <p:grpSpPr>
        <a:xfrm>
          <a:off x="0" y="0"/>
          <a:ext cx="0" cy="0"/>
          <a:chOff x="0" y="0"/>
          <a:chExt cx="0" cy="0"/>
        </a:xfrm>
      </p:grpSpPr>
      <p:sp>
        <p:nvSpPr>
          <p:cNvPr id="2" name="PlaceHolder 1"/>
          <p:cNvSpPr>
            <a:spLocks noGrp="1"/>
          </p:cNvSpPr>
          <p:nvPr>
            <p:ph type="ftr" idx="59"/>
          </p:nvPr>
        </p:nvSpPr>
        <p:spPr/>
        <p:txBody>
          <a:bodyPr/>
          <a:p>
            <a:r>
              <a:t>Footer</a:t>
            </a:r>
          </a:p>
        </p:txBody>
      </p:sp>
      <p:sp>
        <p:nvSpPr>
          <p:cNvPr id="3" name="PlaceHolder 2"/>
          <p:cNvSpPr>
            <a:spLocks noGrp="1"/>
          </p:cNvSpPr>
          <p:nvPr>
            <p:ph type="sldNum" idx="60"/>
          </p:nvPr>
        </p:nvSpPr>
        <p:spPr/>
        <p:txBody>
          <a:bodyPr/>
          <a:p>
            <a:fld id="{2EEA1926-E827-43F2-AB93-FCD796B7ADF5}" type="slidenum">
              <a:t>&lt;#&gt;</a:t>
            </a:fld>
          </a:p>
        </p:txBody>
      </p:sp>
      <p:sp>
        <p:nvSpPr>
          <p:cNvPr id="4" name="PlaceHolder 3"/>
          <p:cNvSpPr>
            <a:spLocks noGrp="1"/>
          </p:cNvSpPr>
          <p:nvPr>
            <p:ph type="dt" idx="58"/>
          </p:nvPr>
        </p:nvSpPr>
        <p:spPr/>
        <p:txBody>
          <a:bodyPr/>
          <a:p>
            <a:r>
              <a:rPr lang="cs-CZ"/>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Default 2">
    <p:spTree>
      <p:nvGrpSpPr>
        <p:cNvPr id="1" name=""/>
        <p:cNvGrpSpPr/>
        <p:nvPr/>
      </p:nvGrpSpPr>
      <p:grpSpPr>
        <a:xfrm>
          <a:off x="0" y="0"/>
          <a:ext cx="0" cy="0"/>
          <a:chOff x="0" y="0"/>
          <a:chExt cx="0" cy="0"/>
        </a:xfrm>
      </p:grpSpPr>
      <p:sp>
        <p:nvSpPr>
          <p:cNvPr id="2" name="PlaceHolder 1"/>
          <p:cNvSpPr>
            <a:spLocks noGrp="1"/>
          </p:cNvSpPr>
          <p:nvPr>
            <p:ph type="ftr" idx="62"/>
          </p:nvPr>
        </p:nvSpPr>
        <p:spPr/>
        <p:txBody>
          <a:bodyPr/>
          <a:p>
            <a:r>
              <a:t>Footer</a:t>
            </a:r>
          </a:p>
        </p:txBody>
      </p:sp>
      <p:sp>
        <p:nvSpPr>
          <p:cNvPr id="3" name="PlaceHolder 2"/>
          <p:cNvSpPr>
            <a:spLocks noGrp="1"/>
          </p:cNvSpPr>
          <p:nvPr>
            <p:ph type="sldNum" idx="63"/>
          </p:nvPr>
        </p:nvSpPr>
        <p:spPr/>
        <p:txBody>
          <a:bodyPr/>
          <a:p>
            <a:fld id="{AD49AD93-E34B-4ECD-9655-B80D35EE818C}" type="slidenum">
              <a:t>&lt;#&gt;</a:t>
            </a:fld>
          </a:p>
        </p:txBody>
      </p:sp>
      <p:sp>
        <p:nvSpPr>
          <p:cNvPr id="4" name="PlaceHolder 3"/>
          <p:cNvSpPr>
            <a:spLocks noGrp="1"/>
          </p:cNvSpPr>
          <p:nvPr>
            <p:ph type="dt" idx="61"/>
          </p:nvPr>
        </p:nvSpPr>
        <p:spPr/>
        <p:txBody>
          <a:bodyPr/>
          <a:p>
            <a:r>
              <a:rPr lang="cs-CZ"/>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Default 3">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138"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4" name="PlaceHolder 3"/>
          <p:cNvSpPr>
            <a:spLocks noGrp="1"/>
          </p:cNvSpPr>
          <p:nvPr>
            <p:ph type="ftr" idx="65"/>
          </p:nvPr>
        </p:nvSpPr>
        <p:spPr/>
        <p:txBody>
          <a:bodyPr/>
          <a:p>
            <a:r>
              <a:t>Footer</a:t>
            </a:r>
          </a:p>
        </p:txBody>
      </p:sp>
      <p:sp>
        <p:nvSpPr>
          <p:cNvPr id="5" name="PlaceHolder 4"/>
          <p:cNvSpPr>
            <a:spLocks noGrp="1"/>
          </p:cNvSpPr>
          <p:nvPr>
            <p:ph type="sldNum" idx="66"/>
          </p:nvPr>
        </p:nvSpPr>
        <p:spPr/>
        <p:txBody>
          <a:bodyPr/>
          <a:p>
            <a:fld id="{90E496AC-50B2-4527-9171-6801CB28D997}" type="slidenum">
              <a:t>&lt;#&gt;</a:t>
            </a:fld>
          </a:p>
        </p:txBody>
      </p:sp>
      <p:sp>
        <p:nvSpPr>
          <p:cNvPr id="6" name="PlaceHolder 5"/>
          <p:cNvSpPr>
            <a:spLocks noGrp="1"/>
          </p:cNvSpPr>
          <p:nvPr>
            <p:ph type="dt" idx="64"/>
          </p:nvPr>
        </p:nvSpPr>
        <p:spPr/>
        <p:txBody>
          <a:bodyPr/>
          <a:p>
            <a:r>
              <a:rPr lang="cs-CZ"/>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4">
    <p:spTree>
      <p:nvGrpSpPr>
        <p:cNvPr id="1" name=""/>
        <p:cNvGrpSpPr/>
        <p:nvPr/>
      </p:nvGrpSpPr>
      <p:grpSpPr>
        <a:xfrm>
          <a:off x="0" y="0"/>
          <a:ext cx="0" cy="0"/>
          <a:chOff x="0" y="0"/>
          <a:chExt cx="0" cy="0"/>
        </a:xfrm>
      </p:grpSpPr>
      <p:sp>
        <p:nvSpPr>
          <p:cNvPr id="2" name="PlaceHolder 1"/>
          <p:cNvSpPr>
            <a:spLocks noGrp="1"/>
          </p:cNvSpPr>
          <p:nvPr>
            <p:ph type="ftr" idx="68"/>
          </p:nvPr>
        </p:nvSpPr>
        <p:spPr/>
        <p:txBody>
          <a:bodyPr/>
          <a:p>
            <a:r>
              <a:t>Footer</a:t>
            </a:r>
          </a:p>
        </p:txBody>
      </p:sp>
      <p:sp>
        <p:nvSpPr>
          <p:cNvPr id="3" name="PlaceHolder 2"/>
          <p:cNvSpPr>
            <a:spLocks noGrp="1"/>
          </p:cNvSpPr>
          <p:nvPr>
            <p:ph type="sldNum" idx="69"/>
          </p:nvPr>
        </p:nvSpPr>
        <p:spPr/>
        <p:txBody>
          <a:bodyPr/>
          <a:p>
            <a:fld id="{4F42578A-08E3-487E-A4F8-89E404806444}" type="slidenum">
              <a:t>&lt;#&gt;</a:t>
            </a:fld>
          </a:p>
        </p:txBody>
      </p:sp>
      <p:sp>
        <p:nvSpPr>
          <p:cNvPr id="4" name="PlaceHolder 3"/>
          <p:cNvSpPr>
            <a:spLocks noGrp="1"/>
          </p:cNvSpPr>
          <p:nvPr>
            <p:ph type="dt" idx="67"/>
          </p:nvPr>
        </p:nvSpPr>
        <p:spPr/>
        <p:txBody>
          <a:bodyPr/>
          <a:p>
            <a:r>
              <a:rPr lang="cs-CZ"/>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fault 5">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15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152"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5" name="PlaceHolder 4"/>
          <p:cNvSpPr>
            <a:spLocks noGrp="1"/>
          </p:cNvSpPr>
          <p:nvPr>
            <p:ph type="ftr" idx="71"/>
          </p:nvPr>
        </p:nvSpPr>
        <p:spPr/>
        <p:txBody>
          <a:bodyPr/>
          <a:p>
            <a:r>
              <a:t>Footer</a:t>
            </a:r>
          </a:p>
        </p:txBody>
      </p:sp>
      <p:sp>
        <p:nvSpPr>
          <p:cNvPr id="6" name="PlaceHolder 5"/>
          <p:cNvSpPr>
            <a:spLocks noGrp="1"/>
          </p:cNvSpPr>
          <p:nvPr>
            <p:ph type="sldNum" idx="72"/>
          </p:nvPr>
        </p:nvSpPr>
        <p:spPr/>
        <p:txBody>
          <a:bodyPr/>
          <a:p>
            <a:fld id="{77339572-6FC9-4093-B013-8F375CA4B600}" type="slidenum">
              <a:t>&lt;#&gt;</a:t>
            </a:fld>
          </a:p>
        </p:txBody>
      </p:sp>
      <p:sp>
        <p:nvSpPr>
          <p:cNvPr id="7" name="PlaceHolder 6"/>
          <p:cNvSpPr>
            <a:spLocks noGrp="1"/>
          </p:cNvSpPr>
          <p:nvPr>
            <p:ph type="dt" idx="70"/>
          </p:nvPr>
        </p:nvSpPr>
        <p:spPr/>
        <p:txBody>
          <a:bodyPr/>
          <a:p>
            <a:r>
              <a:rPr lang="cs-CZ"/>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6">
    <p:spTree>
      <p:nvGrpSpPr>
        <p:cNvPr id="1" name=""/>
        <p:cNvGrpSpPr/>
        <p:nvPr/>
      </p:nvGrpSpPr>
      <p:grpSpPr>
        <a:xfrm>
          <a:off x="0" y="0"/>
          <a:ext cx="0" cy="0"/>
          <a:chOff x="0" y="0"/>
          <a:chExt cx="0" cy="0"/>
        </a:xfrm>
      </p:grpSpPr>
      <p:sp>
        <p:nvSpPr>
          <p:cNvPr id="2" name="PlaceHolder 1"/>
          <p:cNvSpPr>
            <a:spLocks noGrp="1"/>
          </p:cNvSpPr>
          <p:nvPr>
            <p:ph type="ftr" idx="74"/>
          </p:nvPr>
        </p:nvSpPr>
        <p:spPr/>
        <p:txBody>
          <a:bodyPr/>
          <a:p>
            <a:r>
              <a:t>Footer</a:t>
            </a:r>
          </a:p>
        </p:txBody>
      </p:sp>
      <p:sp>
        <p:nvSpPr>
          <p:cNvPr id="3" name="PlaceHolder 2"/>
          <p:cNvSpPr>
            <a:spLocks noGrp="1"/>
          </p:cNvSpPr>
          <p:nvPr>
            <p:ph type="sldNum" idx="75"/>
          </p:nvPr>
        </p:nvSpPr>
        <p:spPr/>
        <p:txBody>
          <a:bodyPr/>
          <a:p>
            <a:fld id="{A8C4096A-CA94-4D52-B69E-08391552BE1B}" type="slidenum">
              <a:t>&lt;#&gt;</a:t>
            </a:fld>
          </a:p>
        </p:txBody>
      </p:sp>
      <p:sp>
        <p:nvSpPr>
          <p:cNvPr id="4" name="PlaceHolder 3"/>
          <p:cNvSpPr>
            <a:spLocks noGrp="1"/>
          </p:cNvSpPr>
          <p:nvPr>
            <p:ph type="dt" idx="73"/>
          </p:nvPr>
        </p:nvSpPr>
        <p:spPr/>
        <p:txBody>
          <a:bodyPr/>
          <a:p>
            <a:r>
              <a:rPr lang="cs-CZ"/>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7">
    <p:spTree>
      <p:nvGrpSpPr>
        <p:cNvPr id="1" name=""/>
        <p:cNvGrpSpPr/>
        <p:nvPr/>
      </p:nvGrpSpPr>
      <p:grpSpPr>
        <a:xfrm>
          <a:off x="0" y="0"/>
          <a:ext cx="0" cy="0"/>
          <a:chOff x="0" y="0"/>
          <a:chExt cx="0" cy="0"/>
        </a:xfrm>
      </p:grpSpPr>
      <p:sp>
        <p:nvSpPr>
          <p:cNvPr id="16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3" name="PlaceHolder 2"/>
          <p:cNvSpPr>
            <a:spLocks noGrp="1"/>
          </p:cNvSpPr>
          <p:nvPr>
            <p:ph type="ftr" idx="77"/>
          </p:nvPr>
        </p:nvSpPr>
        <p:spPr/>
        <p:txBody>
          <a:bodyPr/>
          <a:p>
            <a:r>
              <a:t>Footer</a:t>
            </a:r>
          </a:p>
        </p:txBody>
      </p:sp>
      <p:sp>
        <p:nvSpPr>
          <p:cNvPr id="4" name="PlaceHolder 3"/>
          <p:cNvSpPr>
            <a:spLocks noGrp="1"/>
          </p:cNvSpPr>
          <p:nvPr>
            <p:ph type="sldNum" idx="78"/>
          </p:nvPr>
        </p:nvSpPr>
        <p:spPr/>
        <p:txBody>
          <a:bodyPr/>
          <a:p>
            <a:fld id="{60AF7D54-FCF2-4899-96A2-BE3605936BD7}" type="slidenum">
              <a:t>&lt;#&gt;</a:t>
            </a:fld>
          </a:p>
        </p:txBody>
      </p:sp>
      <p:sp>
        <p:nvSpPr>
          <p:cNvPr id="5" name="PlaceHolder 4"/>
          <p:cNvSpPr>
            <a:spLocks noGrp="1"/>
          </p:cNvSpPr>
          <p:nvPr>
            <p:ph type="dt" idx="76"/>
          </p:nvPr>
        </p:nvSpPr>
        <p:spPr/>
        <p:txBody>
          <a:bodyPr/>
          <a:p>
            <a:r>
              <a:rPr lang="cs-CZ"/>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8">
    <p:spTree>
      <p:nvGrpSpPr>
        <p:cNvPr id="1" name=""/>
        <p:cNvGrpSpPr/>
        <p:nvPr/>
      </p:nvGrpSpPr>
      <p:grpSpPr>
        <a:xfrm>
          <a:off x="0" y="0"/>
          <a:ext cx="0" cy="0"/>
          <a:chOff x="0" y="0"/>
          <a:chExt cx="0" cy="0"/>
        </a:xfrm>
      </p:grpSpPr>
      <p:sp>
        <p:nvSpPr>
          <p:cNvPr id="2" name="PlaceHolder 1"/>
          <p:cNvSpPr>
            <a:spLocks noGrp="1"/>
          </p:cNvSpPr>
          <p:nvPr>
            <p:ph type="ftr" idx="80"/>
          </p:nvPr>
        </p:nvSpPr>
        <p:spPr/>
        <p:txBody>
          <a:bodyPr/>
          <a:p>
            <a:r>
              <a:t>Footer</a:t>
            </a:r>
          </a:p>
        </p:txBody>
      </p:sp>
      <p:sp>
        <p:nvSpPr>
          <p:cNvPr id="3" name="PlaceHolder 2"/>
          <p:cNvSpPr>
            <a:spLocks noGrp="1"/>
          </p:cNvSpPr>
          <p:nvPr>
            <p:ph type="sldNum" idx="81"/>
          </p:nvPr>
        </p:nvSpPr>
        <p:spPr/>
        <p:txBody>
          <a:bodyPr/>
          <a:p>
            <a:fld id="{8BBC3DBA-7C45-4563-BA0F-97953F56AFE2}" type="slidenum">
              <a:t>&lt;#&gt;</a:t>
            </a:fld>
          </a:p>
        </p:txBody>
      </p:sp>
      <p:sp>
        <p:nvSpPr>
          <p:cNvPr id="4" name="PlaceHolder 3"/>
          <p:cNvSpPr>
            <a:spLocks noGrp="1"/>
          </p:cNvSpPr>
          <p:nvPr>
            <p:ph type="dt" idx="79"/>
          </p:nvPr>
        </p:nvSpPr>
        <p:spPr/>
        <p:txBody>
          <a:bodyPr/>
          <a:p>
            <a:r>
              <a:rPr lang="cs-CZ"/>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9">
    <p:spTree>
      <p:nvGrpSpPr>
        <p:cNvPr id="1" name=""/>
        <p:cNvGrpSpPr/>
        <p:nvPr/>
      </p:nvGrpSpPr>
      <p:grpSpPr>
        <a:xfrm>
          <a:off x="0" y="0"/>
          <a:ext cx="0" cy="0"/>
          <a:chOff x="0" y="0"/>
          <a:chExt cx="0" cy="0"/>
        </a:xfrm>
      </p:grpSpPr>
      <p:sp>
        <p:nvSpPr>
          <p:cNvPr id="2" name="PlaceHolder 1"/>
          <p:cNvSpPr>
            <a:spLocks noGrp="1"/>
          </p:cNvSpPr>
          <p:nvPr>
            <p:ph type="ftr" idx="83"/>
          </p:nvPr>
        </p:nvSpPr>
        <p:spPr/>
        <p:txBody>
          <a:bodyPr/>
          <a:p>
            <a:r>
              <a:t>Footer</a:t>
            </a:r>
          </a:p>
        </p:txBody>
      </p:sp>
      <p:sp>
        <p:nvSpPr>
          <p:cNvPr id="3" name="PlaceHolder 2"/>
          <p:cNvSpPr>
            <a:spLocks noGrp="1"/>
          </p:cNvSpPr>
          <p:nvPr>
            <p:ph type="sldNum" idx="84"/>
          </p:nvPr>
        </p:nvSpPr>
        <p:spPr/>
        <p:txBody>
          <a:bodyPr/>
          <a:p>
            <a:fld id="{3CD6479E-02F8-4771-913B-DEFFD132BF90}" type="slidenum">
              <a:t>&lt;#&gt;</a:t>
            </a:fld>
          </a:p>
        </p:txBody>
      </p:sp>
      <p:sp>
        <p:nvSpPr>
          <p:cNvPr id="4" name="PlaceHolder 3"/>
          <p:cNvSpPr>
            <a:spLocks noGrp="1"/>
          </p:cNvSpPr>
          <p:nvPr>
            <p:ph type="dt" idx="82"/>
          </p:nvPr>
        </p:nvSpPr>
        <p:spPr/>
        <p:txBody>
          <a:bodyPr/>
          <a:p>
            <a:r>
              <a:rPr lang="cs-CZ"/>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0">
    <p:spTree>
      <p:nvGrpSpPr>
        <p:cNvPr id="1" name=""/>
        <p:cNvGrpSpPr/>
        <p:nvPr/>
      </p:nvGrpSpPr>
      <p:grpSpPr>
        <a:xfrm>
          <a:off x="0" y="0"/>
          <a:ext cx="0" cy="0"/>
          <a:chOff x="0" y="0"/>
          <a:chExt cx="0" cy="0"/>
        </a:xfrm>
      </p:grpSpPr>
      <p:sp>
        <p:nvSpPr>
          <p:cNvPr id="2" name="PlaceHolder 1"/>
          <p:cNvSpPr>
            <a:spLocks noGrp="1"/>
          </p:cNvSpPr>
          <p:nvPr>
            <p:ph type="ftr" idx="86"/>
          </p:nvPr>
        </p:nvSpPr>
        <p:spPr/>
        <p:txBody>
          <a:bodyPr/>
          <a:p>
            <a:r>
              <a:t>Footer</a:t>
            </a:r>
          </a:p>
        </p:txBody>
      </p:sp>
      <p:sp>
        <p:nvSpPr>
          <p:cNvPr id="3" name="PlaceHolder 2"/>
          <p:cNvSpPr>
            <a:spLocks noGrp="1"/>
          </p:cNvSpPr>
          <p:nvPr>
            <p:ph type="sldNum" idx="87"/>
          </p:nvPr>
        </p:nvSpPr>
        <p:spPr/>
        <p:txBody>
          <a:bodyPr/>
          <a:p>
            <a:fld id="{E1A84D14-218D-43E4-B66B-DEEBA02E4523}" type="slidenum">
              <a:t>&lt;#&gt;</a:t>
            </a:fld>
          </a:p>
        </p:txBody>
      </p:sp>
      <p:sp>
        <p:nvSpPr>
          <p:cNvPr id="4" name="PlaceHolder 3"/>
          <p:cNvSpPr>
            <a:spLocks noGrp="1"/>
          </p:cNvSpPr>
          <p:nvPr>
            <p:ph type="dt" idx="85"/>
          </p:nvPr>
        </p:nvSpPr>
        <p:spPr/>
        <p:txBody>
          <a:bodyPr/>
          <a:p>
            <a:r>
              <a:rPr lang="cs-CZ"/>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Záhlaví oddílu">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E179EC89-8B9E-40CC-91FE-3FB562D92BC2}" type="slidenum">
              <a:t>&lt;#&gt;</a:t>
            </a:fld>
          </a:p>
        </p:txBody>
      </p:sp>
      <p:sp>
        <p:nvSpPr>
          <p:cNvPr id="4" name="PlaceHolder 3"/>
          <p:cNvSpPr>
            <a:spLocks noGrp="1"/>
          </p:cNvSpPr>
          <p:nvPr>
            <p:ph type="dt" idx="7"/>
          </p:nvPr>
        </p:nvSpPr>
        <p:spPr/>
        <p:txBody>
          <a:bodyPr/>
          <a:p>
            <a:r>
              <a:rPr lang="cs-CZ"/>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va obsahy">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30"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31"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5" name="PlaceHolder 4"/>
          <p:cNvSpPr>
            <a:spLocks noGrp="1"/>
          </p:cNvSpPr>
          <p:nvPr>
            <p:ph type="ftr" idx="11"/>
          </p:nvPr>
        </p:nvSpPr>
        <p:spPr/>
        <p:txBody>
          <a:bodyPr/>
          <a:p>
            <a:r>
              <a:t>Footer</a:t>
            </a:r>
          </a:p>
        </p:txBody>
      </p:sp>
      <p:sp>
        <p:nvSpPr>
          <p:cNvPr id="6" name="PlaceHolder 5"/>
          <p:cNvSpPr>
            <a:spLocks noGrp="1"/>
          </p:cNvSpPr>
          <p:nvPr>
            <p:ph type="sldNum" idx="12"/>
          </p:nvPr>
        </p:nvSpPr>
        <p:spPr/>
        <p:txBody>
          <a:bodyPr/>
          <a:p>
            <a:fld id="{2ACD3E2B-CAC7-4264-BC56-4A80CDB24952}" type="slidenum">
              <a:t>&lt;#&gt;</a:t>
            </a:fld>
          </a:p>
        </p:txBody>
      </p:sp>
      <p:sp>
        <p:nvSpPr>
          <p:cNvPr id="7" name="PlaceHolder 6"/>
          <p:cNvSpPr>
            <a:spLocks noGrp="1"/>
          </p:cNvSpPr>
          <p:nvPr>
            <p:ph type="dt" idx="10"/>
          </p:nvPr>
        </p:nvSpPr>
        <p:spPr/>
        <p:txBody>
          <a:bodyPr/>
          <a:p>
            <a:r>
              <a:rPr lang="cs-CZ"/>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Jenom nadpis">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3" name="PlaceHolder 2"/>
          <p:cNvSpPr>
            <a:spLocks noGrp="1"/>
          </p:cNvSpPr>
          <p:nvPr>
            <p:ph type="ftr" idx="14"/>
          </p:nvPr>
        </p:nvSpPr>
        <p:spPr/>
        <p:txBody>
          <a:bodyPr/>
          <a:p>
            <a:r>
              <a:t>Footer</a:t>
            </a:r>
          </a:p>
        </p:txBody>
      </p:sp>
      <p:sp>
        <p:nvSpPr>
          <p:cNvPr id="4" name="PlaceHolder 3"/>
          <p:cNvSpPr>
            <a:spLocks noGrp="1"/>
          </p:cNvSpPr>
          <p:nvPr>
            <p:ph type="sldNum" idx="15"/>
          </p:nvPr>
        </p:nvSpPr>
        <p:spPr/>
        <p:txBody>
          <a:bodyPr/>
          <a:p>
            <a:fld id="{4158A03F-81EC-4A6A-B99E-F386FA2CBB19}" type="slidenum">
              <a:t>&lt;#&gt;</a:t>
            </a:fld>
          </a:p>
        </p:txBody>
      </p:sp>
      <p:sp>
        <p:nvSpPr>
          <p:cNvPr id="5" name="PlaceHolder 4"/>
          <p:cNvSpPr>
            <a:spLocks noGrp="1"/>
          </p:cNvSpPr>
          <p:nvPr>
            <p:ph type="dt" idx="13"/>
          </p:nvPr>
        </p:nvSpPr>
        <p:spPr/>
        <p:txBody>
          <a:bodyPr/>
          <a:p>
            <a:r>
              <a:rPr lang="cs-CZ"/>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rázdný">
    <p:spTree>
      <p:nvGrpSpPr>
        <p:cNvPr id="1" name=""/>
        <p:cNvGrpSpPr/>
        <p:nvPr/>
      </p:nvGrpSpPr>
      <p:grpSpPr>
        <a:xfrm>
          <a:off x="0" y="0"/>
          <a:ext cx="0" cy="0"/>
          <a:chOff x="0" y="0"/>
          <a:chExt cx="0" cy="0"/>
        </a:xfrm>
      </p:grpSpPr>
      <p:sp>
        <p:nvSpPr>
          <p:cNvPr id="2" name="PlaceHolder 1"/>
          <p:cNvSpPr>
            <a:spLocks noGrp="1"/>
          </p:cNvSpPr>
          <p:nvPr>
            <p:ph type="ftr" idx="17"/>
          </p:nvPr>
        </p:nvSpPr>
        <p:spPr/>
        <p:txBody>
          <a:bodyPr/>
          <a:p>
            <a:r>
              <a:t>Footer</a:t>
            </a:r>
          </a:p>
        </p:txBody>
      </p:sp>
      <p:sp>
        <p:nvSpPr>
          <p:cNvPr id="3" name="PlaceHolder 2"/>
          <p:cNvSpPr>
            <a:spLocks noGrp="1"/>
          </p:cNvSpPr>
          <p:nvPr>
            <p:ph type="sldNum" idx="18"/>
          </p:nvPr>
        </p:nvSpPr>
        <p:spPr/>
        <p:txBody>
          <a:bodyPr/>
          <a:p>
            <a:fld id="{C9C3CEAD-10AD-4DB8-BB08-5EDA276C6867}" type="slidenum">
              <a:t>&lt;#&gt;</a:t>
            </a:fld>
          </a:p>
        </p:txBody>
      </p:sp>
      <p:sp>
        <p:nvSpPr>
          <p:cNvPr id="4" name="PlaceHolder 3"/>
          <p:cNvSpPr>
            <a:spLocks noGrp="1"/>
          </p:cNvSpPr>
          <p:nvPr>
            <p:ph type="dt" idx="16"/>
          </p:nvPr>
        </p:nvSpPr>
        <p:spPr/>
        <p:txBody>
          <a:bodyPr/>
          <a:p>
            <a:r>
              <a:rPr lang="cs-CZ"/>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ouze nadpis">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514248B1-E1DB-4769-ABC0-95CF4105079B}" type="slidenum">
              <a:t>&lt;#&gt;</a:t>
            </a:fld>
          </a:p>
        </p:txBody>
      </p:sp>
      <p:sp>
        <p:nvSpPr>
          <p:cNvPr id="4" name="PlaceHolder 3"/>
          <p:cNvSpPr>
            <a:spLocks noGrp="1"/>
          </p:cNvSpPr>
          <p:nvPr>
            <p:ph type="dt" idx="19"/>
          </p:nvPr>
        </p:nvSpPr>
        <p:spPr/>
        <p:txBody>
          <a:bodyPr/>
          <a:p>
            <a:r>
              <a:rPr lang="cs-CZ"/>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endParaRPr b="0" lang="cs-CZ" sz="1800" strike="noStrike" u="none">
              <a:solidFill>
                <a:schemeClr val="dk1"/>
              </a:solidFill>
              <a:uFillTx/>
              <a:latin typeface="Calibri"/>
            </a:endParaRPr>
          </a:p>
        </p:txBody>
      </p:sp>
      <p:sp>
        <p:nvSpPr>
          <p:cNvPr id="56"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indent="0" algn="ctr">
              <a:buNone/>
            </a:pPr>
            <a:endParaRPr b="0" lang="cs-CZ" sz="3200" strike="noStrike" u="none">
              <a:solidFill>
                <a:srgbClr val="000000"/>
              </a:solidFill>
              <a:uFillTx/>
              <a:latin typeface="Arial"/>
            </a:endParaRPr>
          </a:p>
        </p:txBody>
      </p:sp>
      <p:sp>
        <p:nvSpPr>
          <p:cNvPr id="4" name="PlaceHolder 3"/>
          <p:cNvSpPr>
            <a:spLocks noGrp="1"/>
          </p:cNvSpPr>
          <p:nvPr>
            <p:ph type="ftr" idx="23"/>
          </p:nvPr>
        </p:nvSpPr>
        <p:spPr/>
        <p:txBody>
          <a:bodyPr/>
          <a:p>
            <a:r>
              <a:t>Footer</a:t>
            </a:r>
          </a:p>
        </p:txBody>
      </p:sp>
      <p:sp>
        <p:nvSpPr>
          <p:cNvPr id="5" name="PlaceHolder 4"/>
          <p:cNvSpPr>
            <a:spLocks noGrp="1"/>
          </p:cNvSpPr>
          <p:nvPr>
            <p:ph type="sldNum" idx="24"/>
          </p:nvPr>
        </p:nvSpPr>
        <p:spPr/>
        <p:txBody>
          <a:bodyPr/>
          <a:p>
            <a:fld id="{0A5913AB-3ED4-4067-B409-AE6C567249E9}" type="slidenum">
              <a:t>&lt;#&gt;</a:t>
            </a:fld>
          </a:p>
        </p:txBody>
      </p:sp>
      <p:sp>
        <p:nvSpPr>
          <p:cNvPr id="6" name="PlaceHolder 5"/>
          <p:cNvSpPr>
            <a:spLocks noGrp="1"/>
          </p:cNvSpPr>
          <p:nvPr>
            <p:ph type="dt" idx="22"/>
          </p:nvPr>
        </p:nvSpPr>
        <p:spPr/>
        <p:txBody>
          <a:bodyPr/>
          <a:p>
            <a:r>
              <a:rPr lang="cs-CZ"/>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61023417-E059-4468-BAB3-96391CFA5FDB}" type="slidenum">
              <a:t>&lt;#&gt;</a:t>
            </a:fld>
          </a:p>
        </p:txBody>
      </p:sp>
      <p:sp>
        <p:nvSpPr>
          <p:cNvPr id="4" name="PlaceHolder 3"/>
          <p:cNvSpPr>
            <a:spLocks noGrp="1"/>
          </p:cNvSpPr>
          <p:nvPr>
            <p:ph type="dt" idx="25"/>
          </p:nvPr>
        </p:nvSpPr>
        <p:spPr/>
        <p:txBody>
          <a:bodyPr/>
          <a:p>
            <a:r>
              <a:rPr lang="cs-CZ"/>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3.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4.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5.xml"/>
</Relationships>
</file>

<file path=ppt/slideMasters/_rels/slideMaster16.xml.rels><?xml version="1.0" encoding="UTF-8"?>
<Relationships xmlns="http://schemas.openxmlformats.org/package/2006/relationships"><Relationship Id="rId1" Type="http://schemas.openxmlformats.org/officeDocument/2006/relationships/theme" Target="../theme/theme16.xml"/><Relationship Id="rId2" Type="http://schemas.openxmlformats.org/officeDocument/2006/relationships/slideLayout" Target="../slideLayouts/slideLayout16.xml"/>
</Relationships>
</file>

<file path=ppt/slideMasters/_rels/slideMaster17.xml.rels><?xml version="1.0" encoding="UTF-8"?>
<Relationships xmlns="http://schemas.openxmlformats.org/package/2006/relationships"><Relationship Id="rId1" Type="http://schemas.openxmlformats.org/officeDocument/2006/relationships/theme" Target="../theme/theme17.xml"/><Relationship Id="rId2" Type="http://schemas.openxmlformats.org/officeDocument/2006/relationships/slideLayout" Target="../slideLayouts/slideLayout17.xml"/>
</Relationships>
</file>

<file path=ppt/slideMasters/_rels/slideMaster18.xml.rels><?xml version="1.0" encoding="UTF-8"?>
<Relationships xmlns="http://schemas.openxmlformats.org/package/2006/relationships"><Relationship Id="rId1" Type="http://schemas.openxmlformats.org/officeDocument/2006/relationships/theme" Target="../theme/theme18.xml"/><Relationship Id="rId2" Type="http://schemas.openxmlformats.org/officeDocument/2006/relationships/slideLayout" Target="../slideLayouts/slideLayout18.xml"/>
</Relationships>
</file>

<file path=ppt/slideMasters/_rels/slideMaster19.xml.rels><?xml version="1.0" encoding="UTF-8"?>
<Relationships xmlns="http://schemas.openxmlformats.org/package/2006/relationships"><Relationship Id="rId1" Type="http://schemas.openxmlformats.org/officeDocument/2006/relationships/theme" Target="../theme/theme19.xml"/><Relationship Id="rId2" Type="http://schemas.openxmlformats.org/officeDocument/2006/relationships/slideLayout" Target="../slideLayouts/slideLayout19.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2.xml"/>
</Relationships>
</file>

<file path=ppt/slideMasters/_rels/slideMaster20.xml.rels><?xml version="1.0" encoding="UTF-8"?>
<Relationships xmlns="http://schemas.openxmlformats.org/package/2006/relationships"><Relationship Id="rId1" Type="http://schemas.openxmlformats.org/officeDocument/2006/relationships/theme" Target="../theme/theme20.xml"/><Relationship Id="rId2" Type="http://schemas.openxmlformats.org/officeDocument/2006/relationships/slideLayout" Target="../slideLayouts/slideLayout20.xml"/>
</Relationships>
</file>

<file path=ppt/slideMasters/_rels/slideMaster21.xml.rels><?xml version="1.0" encoding="UTF-8"?>
<Relationships xmlns="http://schemas.openxmlformats.org/package/2006/relationships"><Relationship Id="rId1" Type="http://schemas.openxmlformats.org/officeDocument/2006/relationships/theme" Target="../theme/theme21.xml"/><Relationship Id="rId2" Type="http://schemas.openxmlformats.org/officeDocument/2006/relationships/slideLayout" Target="../slideLayouts/slideLayout21.xml"/>
</Relationships>
</file>

<file path=ppt/slideMasters/_rels/slideMaster22.xml.rels><?xml version="1.0" encoding="UTF-8"?>
<Relationships xmlns="http://schemas.openxmlformats.org/package/2006/relationships"><Relationship Id="rId1" Type="http://schemas.openxmlformats.org/officeDocument/2006/relationships/theme" Target="../theme/theme22.xml"/><Relationship Id="rId2" Type="http://schemas.openxmlformats.org/officeDocument/2006/relationships/slideLayout" Target="../slideLayouts/slideLayout22.xml"/>
</Relationships>
</file>

<file path=ppt/slideMasters/_rels/slideMaster23.xml.rels><?xml version="1.0" encoding="UTF-8"?>
<Relationships xmlns="http://schemas.openxmlformats.org/package/2006/relationships"><Relationship Id="rId1" Type="http://schemas.openxmlformats.org/officeDocument/2006/relationships/theme" Target="../theme/theme23.xml"/><Relationship Id="rId2" Type="http://schemas.openxmlformats.org/officeDocument/2006/relationships/slideLayout" Target="../slideLayouts/slideLayout23.xml"/>
</Relationships>
</file>

<file path=ppt/slideMasters/_rels/slideMaster24.xml.rels><?xml version="1.0" encoding="UTF-8"?>
<Relationships xmlns="http://schemas.openxmlformats.org/package/2006/relationships"><Relationship Id="rId1" Type="http://schemas.openxmlformats.org/officeDocument/2006/relationships/theme" Target="../theme/theme24.xml"/><Relationship Id="rId2" Type="http://schemas.openxmlformats.org/officeDocument/2006/relationships/slideLayout" Target="../slideLayouts/slideLayout24.xml"/>
</Relationships>
</file>

<file path=ppt/slideMasters/_rels/slideMaster25.xml.rels><?xml version="1.0" encoding="UTF-8"?>
<Relationships xmlns="http://schemas.openxmlformats.org/package/2006/relationships"><Relationship Id="rId1" Type="http://schemas.openxmlformats.org/officeDocument/2006/relationships/theme" Target="../theme/theme25.xml"/><Relationship Id="rId2" Type="http://schemas.openxmlformats.org/officeDocument/2006/relationships/slideLayout" Target="../slideLayouts/slideLayout25.xml"/>
</Relationships>
</file>

<file path=ppt/slideMasters/_rels/slideMaster26.xml.rels><?xml version="1.0" encoding="UTF-8"?>
<Relationships xmlns="http://schemas.openxmlformats.org/package/2006/relationships"><Relationship Id="rId1" Type="http://schemas.openxmlformats.org/officeDocument/2006/relationships/theme" Target="../theme/theme26.xml"/><Relationship Id="rId2" Type="http://schemas.openxmlformats.org/officeDocument/2006/relationships/slideLayout" Target="../slideLayouts/slideLayout26.xml"/>
</Relationships>
</file>

<file path=ppt/slideMasters/_rels/slideMaster27.xml.rels><?xml version="1.0" encoding="UTF-8"?>
<Relationships xmlns="http://schemas.openxmlformats.org/package/2006/relationships"><Relationship Id="rId1" Type="http://schemas.openxmlformats.org/officeDocument/2006/relationships/theme" Target="../theme/theme27.xml"/><Relationship Id="rId2" Type="http://schemas.openxmlformats.org/officeDocument/2006/relationships/slideLayout" Target="../slideLayouts/slideLayout27.xml"/>
</Relationships>
</file>

<file path=ppt/slideMasters/_rels/slideMaster28.xml.rels><?xml version="1.0" encoding="UTF-8"?>
<Relationships xmlns="http://schemas.openxmlformats.org/package/2006/relationships"><Relationship Id="rId1" Type="http://schemas.openxmlformats.org/officeDocument/2006/relationships/theme" Target="../theme/theme28.xml"/><Relationship Id="rId2" Type="http://schemas.openxmlformats.org/officeDocument/2006/relationships/slideLayout" Target="../slideLayouts/slideLayout28.xml"/>
</Relationships>
</file>

<file path=ppt/slideMasters/_rels/slideMaster29.xml.rels><?xml version="1.0" encoding="UTF-8"?>
<Relationships xmlns="http://schemas.openxmlformats.org/package/2006/relationships"><Relationship Id="rId1" Type="http://schemas.openxmlformats.org/officeDocument/2006/relationships/theme" Target="../theme/theme29.xml"/><Relationship Id="rId2" Type="http://schemas.openxmlformats.org/officeDocument/2006/relationships/slideLayout" Target="../slideLayouts/slideLayout29.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png"/><Relationship Id="rId3"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1.png"/><Relationship Id="rId3"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1.png"/><Relationship Id="rId3"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png"/><Relationship Id="rId3"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png"/><Relationship Id="rId3"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0"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1" name="PlaceHolder 1"/>
          <p:cNvSpPr>
            <a:spLocks noGrp="1"/>
          </p:cNvSpPr>
          <p:nvPr>
            <p:ph type="title"/>
          </p:nvPr>
        </p:nvSpPr>
        <p:spPr>
          <a:xfrm>
            <a:off x="152280" y="1122480"/>
            <a:ext cx="8855640" cy="2053800"/>
          </a:xfrm>
          <a:prstGeom prst="rect">
            <a:avLst/>
          </a:prstGeom>
          <a:noFill/>
          <a:ln w="0">
            <a:noFill/>
          </a:ln>
        </p:spPr>
        <p:txBody>
          <a:bodyPr lIns="91440" rIns="91440" tIns="45720" bIns="45720" anchor="b">
            <a:noAutofit/>
          </a:bodyPr>
          <a:p>
            <a:pPr indent="0" algn="ctr" defTabSz="685800">
              <a:lnSpc>
                <a:spcPct val="90000"/>
              </a:lnSpc>
              <a:buNone/>
            </a:pPr>
            <a:r>
              <a:rPr b="1" lang="en-US" sz="4050" strike="noStrike" u="none">
                <a:solidFill>
                  <a:srgbClr val="00a499"/>
                </a:solidFill>
                <a:uFillTx/>
                <a:latin typeface="Calibri"/>
              </a:rPr>
              <a:t>Click to edit Master title style</a:t>
            </a:r>
            <a:endParaRPr b="0" lang="cs-CZ" sz="4050" strike="noStrike" u="none">
              <a:solidFill>
                <a:schemeClr val="dk1"/>
              </a:solidFill>
              <a:uFillTx/>
              <a:latin typeface="Calibri"/>
            </a:endParaRPr>
          </a:p>
        </p:txBody>
      </p:sp>
      <p:sp>
        <p:nvSpPr>
          <p:cNvPr id="2" name="PlaceHolder 2"/>
          <p:cNvSpPr>
            <a:spLocks noGrp="1"/>
          </p:cNvSpPr>
          <p:nvPr>
            <p:ph type="dt" idx="1"/>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 </a:t>
            </a:r>
            <a:endParaRPr b="0" lang="cs-CZ" sz="900" strike="noStrike" u="none">
              <a:solidFill>
                <a:srgbClr val="000000"/>
              </a:solidFill>
              <a:uFillTx/>
              <a:latin typeface="Times New Roman"/>
            </a:endParaRPr>
          </a:p>
        </p:txBody>
      </p:sp>
      <p:sp>
        <p:nvSpPr>
          <p:cNvPr id="3" name="PlaceHolder 3"/>
          <p:cNvSpPr>
            <a:spLocks noGrp="1"/>
          </p:cNvSpPr>
          <p:nvPr>
            <p:ph type="ftr" idx="2"/>
          </p:nvPr>
        </p:nvSpPr>
        <p:spPr>
          <a:xfrm>
            <a:off x="957240" y="6356520"/>
            <a:ext cx="7422120" cy="32004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 </a:t>
            </a:r>
            <a:endParaRPr b="0" lang="cs-CZ" sz="900" strike="noStrike" u="none">
              <a:solidFill>
                <a:srgbClr val="000000"/>
              </a:solidFill>
              <a:uFillTx/>
              <a:latin typeface="Times New Roman"/>
            </a:endParaRPr>
          </a:p>
        </p:txBody>
      </p:sp>
      <p:sp>
        <p:nvSpPr>
          <p:cNvPr id="4" name="PlaceHolder 4"/>
          <p:cNvSpPr>
            <a:spLocks noGrp="1"/>
          </p:cNvSpPr>
          <p:nvPr>
            <p:ph type="sldNum" idx="3"/>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597E7639-E794-48E8-9ED1-0EFFAE0A663E}" type="slidenum">
              <a:rPr b="0" lang="cs-CZ" sz="900" strike="noStrike" u="none">
                <a:solidFill>
                  <a:schemeClr val="dk1">
                    <a:tint val="75000"/>
                  </a:schemeClr>
                </a:solidFill>
                <a:uFillTx/>
                <a:latin typeface="Calibri"/>
              </a:rPr>
              <a:t>105</a:t>
            </a:fld>
            <a:endParaRPr b="0" lang="cs-CZ" sz="900" strike="noStrike" u="none">
              <a:solidFill>
                <a:srgbClr val="000000"/>
              </a:solidFill>
              <a:uFillTx/>
              <a:latin typeface="Times New Roman"/>
            </a:endParaRPr>
          </a:p>
        </p:txBody>
      </p:sp>
      <p:sp>
        <p:nvSpPr>
          <p:cNvPr id="5"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cs-CZ" sz="2400" strike="noStrike" u="none">
                <a:solidFill>
                  <a:schemeClr val="dk1"/>
                </a:solidFill>
                <a:uFillTx/>
                <a:latin typeface="Calibri"/>
              </a:rPr>
              <a:t>Click to edit the outline text format</a:t>
            </a:r>
            <a:endParaRPr b="0" lang="cs-CZ" sz="24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1500" strike="noStrike" u="none">
                <a:solidFill>
                  <a:schemeClr val="dk1"/>
                </a:solidFill>
                <a:uFillTx/>
                <a:latin typeface="Calibri"/>
              </a:rPr>
              <a:t>Second Outline Level</a:t>
            </a:r>
            <a:endParaRPr b="0" lang="cs-CZ" sz="15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1350" strike="noStrike" u="none">
                <a:solidFill>
                  <a:schemeClr val="dk1"/>
                </a:solidFill>
                <a:uFillTx/>
                <a:latin typeface="Calibri"/>
              </a:rPr>
              <a:t>Third Outline Level</a:t>
            </a:r>
            <a:endParaRPr b="0" lang="cs-CZ" sz="135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1350" strike="noStrike" u="none">
                <a:solidFill>
                  <a:schemeClr val="dk1"/>
                </a:solidFill>
                <a:uFillTx/>
                <a:latin typeface="Calibri"/>
              </a:rPr>
              <a:t>Fourth Outline Level</a:t>
            </a:r>
            <a:endParaRPr b="0" lang="cs-CZ" sz="135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Fifth Outline Level</a:t>
            </a:r>
            <a:endParaRPr b="0" lang="cs-CZ" sz="20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Sixth Outline Level</a:t>
            </a:r>
            <a:endParaRPr b="0" lang="cs-CZ" sz="20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Seventh Outline Level</a:t>
            </a:r>
            <a:endParaRPr b="0" lang="cs-CZ" sz="2000" strike="noStrike" u="none">
              <a:solidFill>
                <a:schemeClr val="dk1"/>
              </a:solidFill>
              <a:uFillTx/>
              <a:latin typeface="Calibri"/>
            </a:endParaRPr>
          </a:p>
        </p:txBody>
      </p:sp>
    </p:spTree>
  </p:cSld>
  <p:clrMap bg1="lt1" tx1="dk1" bg2="lt2" tx2="dk2" accent1="accent1" accent2="accent2" accent3="accent3" accent4="accent4" accent5="accent5" accent6="accent6" hlink="hlink" folHlink="folHlink"/>
  <p:sldLayoutIdLst>
    <p:sldLayoutId id="2147483649" r:id="rId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2" name="PlaceHolder 1"/>
          <p:cNvSpPr>
            <a:spLocks noGrp="1"/>
          </p:cNvSpPr>
          <p:nvPr>
            <p:ph type="title"/>
          </p:nvPr>
        </p:nvSpPr>
        <p:spPr>
          <a:xfrm>
            <a:off x="6543720" y="365040"/>
            <a:ext cx="197136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63" name="PlaceHolder 2"/>
          <p:cNvSpPr>
            <a:spLocks noGrp="1"/>
          </p:cNvSpPr>
          <p:nvPr>
            <p:ph type="body"/>
          </p:nvPr>
        </p:nvSpPr>
        <p:spPr>
          <a:xfrm>
            <a:off x="628560" y="365040"/>
            <a:ext cx="576216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64" name="PlaceHolder 3"/>
          <p:cNvSpPr>
            <a:spLocks noGrp="1"/>
          </p:cNvSpPr>
          <p:nvPr>
            <p:ph type="dt" idx="28"/>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65" name="PlaceHolder 4"/>
          <p:cNvSpPr>
            <a:spLocks noGrp="1"/>
          </p:cNvSpPr>
          <p:nvPr>
            <p:ph type="ftr" idx="29"/>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66" name="PlaceHolder 5"/>
          <p:cNvSpPr>
            <a:spLocks noGrp="1"/>
          </p:cNvSpPr>
          <p:nvPr>
            <p:ph type="sldNum" idx="30"/>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8DF3A7AB-005D-4EFD-AA33-876F063342B5}"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7"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68" name="PlaceHolder 2"/>
          <p:cNvSpPr>
            <a:spLocks noGrp="1"/>
          </p:cNvSpPr>
          <p:nvPr>
            <p:ph type="body"/>
          </p:nvPr>
        </p:nvSpPr>
        <p:spPr>
          <a:xfrm>
            <a:off x="628560" y="1825560"/>
            <a:ext cx="78865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69" name="PlaceHolder 3"/>
          <p:cNvSpPr>
            <a:spLocks noGrp="1"/>
          </p:cNvSpPr>
          <p:nvPr>
            <p:ph type="dt" idx="31"/>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70" name="PlaceHolder 4"/>
          <p:cNvSpPr>
            <a:spLocks noGrp="1"/>
          </p:cNvSpPr>
          <p:nvPr>
            <p:ph type="ftr" idx="32"/>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71" name="PlaceHolder 5"/>
          <p:cNvSpPr>
            <a:spLocks noGrp="1"/>
          </p:cNvSpPr>
          <p:nvPr>
            <p:ph type="sldNum" idx="33"/>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D0A1C70C-02BC-439D-ABFE-FFB200A8B204}"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4" name="PlaceHolder 1"/>
          <p:cNvSpPr>
            <a:spLocks noGrp="1"/>
          </p:cNvSpPr>
          <p:nvPr>
            <p:ph type="title"/>
          </p:nvPr>
        </p:nvSpPr>
        <p:spPr>
          <a:xfrm>
            <a:off x="623880" y="1709640"/>
            <a:ext cx="7886520" cy="2852280"/>
          </a:xfrm>
          <a:prstGeom prst="rect">
            <a:avLst/>
          </a:prstGeom>
          <a:noFill/>
          <a:ln w="0">
            <a:noFill/>
          </a:ln>
        </p:spPr>
        <p:txBody>
          <a:bodyPr lIns="91440" rIns="91440" tIns="45720" bIns="45720" anchor="b">
            <a:noAutofit/>
          </a:bodyPr>
          <a:p>
            <a:pPr indent="0" defTabSz="914400">
              <a:lnSpc>
                <a:spcPct val="90000"/>
              </a:lnSpc>
              <a:buNone/>
            </a:pPr>
            <a:r>
              <a:rPr b="0" lang="en-US" sz="6000" strike="noStrike" u="none">
                <a:solidFill>
                  <a:schemeClr val="dk1"/>
                </a:solidFill>
                <a:uFillTx/>
                <a:latin typeface="Calibri Light"/>
              </a:rPr>
              <a:t>Click to edit Master title style</a:t>
            </a:r>
            <a:endParaRPr b="0" lang="cs-CZ" sz="6000" strike="noStrike" u="none">
              <a:solidFill>
                <a:schemeClr val="dk1"/>
              </a:solidFill>
              <a:uFillTx/>
              <a:latin typeface="Calibri"/>
            </a:endParaRPr>
          </a:p>
        </p:txBody>
      </p:sp>
      <p:sp>
        <p:nvSpPr>
          <p:cNvPr id="75" name="PlaceHolder 2"/>
          <p:cNvSpPr>
            <a:spLocks noGrp="1"/>
          </p:cNvSpPr>
          <p:nvPr>
            <p:ph type="body"/>
          </p:nvPr>
        </p:nvSpPr>
        <p:spPr>
          <a:xfrm>
            <a:off x="623880" y="4589640"/>
            <a:ext cx="788652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trike="noStrike" u="none">
                <a:solidFill>
                  <a:schemeClr val="dk1">
                    <a:tint val="75000"/>
                  </a:schemeClr>
                </a:solidFill>
                <a:uFillTx/>
                <a:latin typeface="Calibri"/>
              </a:rPr>
              <a:t>Click to edit Master text styles</a:t>
            </a:r>
            <a:endParaRPr b="0" lang="cs-CZ" sz="2400" strike="noStrike" u="none">
              <a:solidFill>
                <a:schemeClr val="dk1"/>
              </a:solidFill>
              <a:uFillTx/>
              <a:latin typeface="Calibri"/>
            </a:endParaRPr>
          </a:p>
        </p:txBody>
      </p:sp>
      <p:sp>
        <p:nvSpPr>
          <p:cNvPr id="76" name="PlaceHolder 3"/>
          <p:cNvSpPr>
            <a:spLocks noGrp="1"/>
          </p:cNvSpPr>
          <p:nvPr>
            <p:ph type="dt" idx="34"/>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77" name="PlaceHolder 4"/>
          <p:cNvSpPr>
            <a:spLocks noGrp="1"/>
          </p:cNvSpPr>
          <p:nvPr>
            <p:ph type="ftr" idx="35"/>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78" name="PlaceHolder 5"/>
          <p:cNvSpPr>
            <a:spLocks noGrp="1"/>
          </p:cNvSpPr>
          <p:nvPr>
            <p:ph type="sldNum" idx="36"/>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C9389683-5A22-4A8E-9AB4-97ABBC4FE048}"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1" r:id="rId2"/>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9"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80" name="PlaceHolder 2"/>
          <p:cNvSpPr>
            <a:spLocks noGrp="1"/>
          </p:cNvSpPr>
          <p:nvPr>
            <p:ph type="body"/>
          </p:nvPr>
        </p:nvSpPr>
        <p:spPr>
          <a:xfrm>
            <a:off x="628560" y="1825560"/>
            <a:ext cx="386676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a:t>
            </a:r>
            <a:r>
              <a:rPr b="0" lang="en-US" sz="2800" strike="noStrike" u="none">
                <a:solidFill>
                  <a:schemeClr val="dk1"/>
                </a:solidFill>
                <a:uFillTx/>
                <a:latin typeface="Calibri"/>
              </a:rPr>
              <a:t>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81" name="PlaceHolder 3"/>
          <p:cNvSpPr>
            <a:spLocks noGrp="1"/>
          </p:cNvSpPr>
          <p:nvPr>
            <p:ph type="body"/>
          </p:nvPr>
        </p:nvSpPr>
        <p:spPr>
          <a:xfrm>
            <a:off x="4648320" y="1825560"/>
            <a:ext cx="386676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82" name="PlaceHolder 4"/>
          <p:cNvSpPr>
            <a:spLocks noGrp="1"/>
          </p:cNvSpPr>
          <p:nvPr>
            <p:ph type="dt" idx="37"/>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83" name="PlaceHolder 5"/>
          <p:cNvSpPr>
            <a:spLocks noGrp="1"/>
          </p:cNvSpPr>
          <p:nvPr>
            <p:ph type="ftr" idx="38"/>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84" name="PlaceHolder 6"/>
          <p:cNvSpPr>
            <a:spLocks noGrp="1"/>
          </p:cNvSpPr>
          <p:nvPr>
            <p:ph type="sldNum" idx="39"/>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86C04920-202A-4EBB-98AC-2EF4F9F40F92}"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3" r:id="rId2"/>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8" name="PlaceHolder 1"/>
          <p:cNvSpPr>
            <a:spLocks noGrp="1"/>
          </p:cNvSpPr>
          <p:nvPr>
            <p:ph type="title"/>
          </p:nvPr>
        </p:nvSpPr>
        <p:spPr>
          <a:xfrm>
            <a:off x="630360" y="365040"/>
            <a:ext cx="7886520" cy="1325160"/>
          </a:xfrm>
          <a:prstGeom prst="rect">
            <a:avLst/>
          </a:prstGeom>
          <a:noFill/>
          <a:ln w="0">
            <a:noFill/>
          </a:ln>
        </p:spPr>
        <p:txBody>
          <a:bodyPr lIns="91440" rIns="91440" tIns="45720" bIns="45720" anchor="ctr">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89" name="PlaceHolder 2"/>
          <p:cNvSpPr>
            <a:spLocks noGrp="1"/>
          </p:cNvSpPr>
          <p:nvPr>
            <p:ph type="body"/>
          </p:nvPr>
        </p:nvSpPr>
        <p:spPr>
          <a:xfrm>
            <a:off x="630360" y="1681200"/>
            <a:ext cx="386820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trike="noStrike" u="none">
                <a:solidFill>
                  <a:schemeClr val="dk1"/>
                </a:solidFill>
                <a:uFillTx/>
                <a:latin typeface="Calibri"/>
              </a:rPr>
              <a:t>Click to edit Master text styles</a:t>
            </a:r>
            <a:endParaRPr b="0" lang="cs-CZ" sz="2400" strike="noStrike" u="none">
              <a:solidFill>
                <a:schemeClr val="dk1"/>
              </a:solidFill>
              <a:uFillTx/>
              <a:latin typeface="Calibri"/>
            </a:endParaRPr>
          </a:p>
        </p:txBody>
      </p:sp>
      <p:sp>
        <p:nvSpPr>
          <p:cNvPr id="90" name="PlaceHolder 3"/>
          <p:cNvSpPr>
            <a:spLocks noGrp="1"/>
          </p:cNvSpPr>
          <p:nvPr>
            <p:ph type="body"/>
          </p:nvPr>
        </p:nvSpPr>
        <p:spPr>
          <a:xfrm>
            <a:off x="630360" y="2505240"/>
            <a:ext cx="386820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91" name="PlaceHolder 4"/>
          <p:cNvSpPr>
            <a:spLocks noGrp="1"/>
          </p:cNvSpPr>
          <p:nvPr>
            <p:ph type="body"/>
          </p:nvPr>
        </p:nvSpPr>
        <p:spPr>
          <a:xfrm>
            <a:off x="4629240" y="1681200"/>
            <a:ext cx="388728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trike="noStrike" u="none">
                <a:solidFill>
                  <a:schemeClr val="dk1"/>
                </a:solidFill>
                <a:uFillTx/>
                <a:latin typeface="Calibri"/>
              </a:rPr>
              <a:t>Click to edit Master text styles</a:t>
            </a:r>
            <a:endParaRPr b="0" lang="cs-CZ" sz="2400" strike="noStrike" u="none">
              <a:solidFill>
                <a:schemeClr val="dk1"/>
              </a:solidFill>
              <a:uFillTx/>
              <a:latin typeface="Calibri"/>
            </a:endParaRPr>
          </a:p>
        </p:txBody>
      </p:sp>
      <p:sp>
        <p:nvSpPr>
          <p:cNvPr id="92" name="PlaceHolder 5"/>
          <p:cNvSpPr>
            <a:spLocks noGrp="1"/>
          </p:cNvSpPr>
          <p:nvPr>
            <p:ph type="body"/>
          </p:nvPr>
        </p:nvSpPr>
        <p:spPr>
          <a:xfrm>
            <a:off x="4629240" y="2505240"/>
            <a:ext cx="388728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93" name="PlaceHolder 6"/>
          <p:cNvSpPr>
            <a:spLocks noGrp="1"/>
          </p:cNvSpPr>
          <p:nvPr>
            <p:ph type="dt" idx="40"/>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94" name="PlaceHolder 7"/>
          <p:cNvSpPr>
            <a:spLocks noGrp="1"/>
          </p:cNvSpPr>
          <p:nvPr>
            <p:ph type="ftr" idx="41"/>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95" name="PlaceHolder 8"/>
          <p:cNvSpPr>
            <a:spLocks noGrp="1"/>
          </p:cNvSpPr>
          <p:nvPr>
            <p:ph type="sldNum" idx="42"/>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C4B20327-BC3F-491B-B0D7-16E1D2403976}"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5" r:id="rId2"/>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6"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97" name="PlaceHolder 2"/>
          <p:cNvSpPr>
            <a:spLocks noGrp="1"/>
          </p:cNvSpPr>
          <p:nvPr>
            <p:ph type="dt" idx="43"/>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98" name="PlaceHolder 3"/>
          <p:cNvSpPr>
            <a:spLocks noGrp="1"/>
          </p:cNvSpPr>
          <p:nvPr>
            <p:ph type="ftr" idx="44"/>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99" name="PlaceHolder 4"/>
          <p:cNvSpPr>
            <a:spLocks noGrp="1"/>
          </p:cNvSpPr>
          <p:nvPr>
            <p:ph type="sldNum" idx="45"/>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1556B4E7-0753-49EF-86C3-BD0F8C5CFC7E}"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7" r:id="rId2"/>
  </p:sldLayoutIdLst>
</p:sldMaster>
</file>

<file path=ppt/slideMasters/slideMaster1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1" name="PlaceHolder 1"/>
          <p:cNvSpPr>
            <a:spLocks noGrp="1"/>
          </p:cNvSpPr>
          <p:nvPr>
            <p:ph type="dt" idx="46"/>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102" name="PlaceHolder 2"/>
          <p:cNvSpPr>
            <a:spLocks noGrp="1"/>
          </p:cNvSpPr>
          <p:nvPr>
            <p:ph type="ftr" idx="47"/>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03" name="PlaceHolder 3"/>
          <p:cNvSpPr>
            <a:spLocks noGrp="1"/>
          </p:cNvSpPr>
          <p:nvPr>
            <p:ph type="sldNum" idx="48"/>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E1F4A374-FA57-4689-A056-B8FBFC411B60}"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79" r:id="rId2"/>
  </p:sldLayoutIdLst>
</p:sldMaster>
</file>

<file path=ppt/slideMasters/slideMaster1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4" name="PlaceHolder 1"/>
          <p:cNvSpPr>
            <a:spLocks noGrp="1"/>
          </p:cNvSpPr>
          <p:nvPr>
            <p:ph type="title"/>
          </p:nvPr>
        </p:nvSpPr>
        <p:spPr>
          <a:xfrm>
            <a:off x="630360" y="457200"/>
            <a:ext cx="2949120" cy="1599840"/>
          </a:xfrm>
          <a:prstGeom prst="rect">
            <a:avLst/>
          </a:prstGeom>
          <a:noFill/>
          <a:ln w="0">
            <a:noFill/>
          </a:ln>
        </p:spPr>
        <p:txBody>
          <a:bodyPr lIns="91440" rIns="91440" tIns="45720" bIns="45720" anchor="b">
            <a:noAutofit/>
          </a:bodyPr>
          <a:p>
            <a:pPr indent="0" defTabSz="914400">
              <a:lnSpc>
                <a:spcPct val="90000"/>
              </a:lnSpc>
              <a:buNone/>
            </a:pPr>
            <a:r>
              <a:rPr b="0" lang="en-US" sz="3200" strike="noStrike" u="none">
                <a:solidFill>
                  <a:schemeClr val="dk1"/>
                </a:solidFill>
                <a:uFillTx/>
                <a:latin typeface="Calibri Light"/>
              </a:rPr>
              <a:t>Click to edit Master title style</a:t>
            </a:r>
            <a:endParaRPr b="0" lang="cs-CZ" sz="3200" strike="noStrike" u="none">
              <a:solidFill>
                <a:schemeClr val="dk1"/>
              </a:solidFill>
              <a:uFillTx/>
              <a:latin typeface="Calibri"/>
            </a:endParaRPr>
          </a:p>
        </p:txBody>
      </p:sp>
      <p:sp>
        <p:nvSpPr>
          <p:cNvPr id="105" name="PlaceHolder 2"/>
          <p:cNvSpPr>
            <a:spLocks noGrp="1"/>
          </p:cNvSpPr>
          <p:nvPr>
            <p:ph type="body"/>
          </p:nvPr>
        </p:nvSpPr>
        <p:spPr>
          <a:xfrm>
            <a:off x="3887640" y="987480"/>
            <a:ext cx="462888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trike="noStrike" u="none">
                <a:solidFill>
                  <a:schemeClr val="dk1"/>
                </a:solidFill>
                <a:uFillTx/>
                <a:latin typeface="Calibri"/>
              </a:rPr>
              <a:t>Click to edit Master text styles</a:t>
            </a:r>
            <a:endParaRPr b="0" lang="cs-CZ" sz="32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800" strike="noStrike" u="none">
                <a:solidFill>
                  <a:schemeClr val="dk1"/>
                </a:solidFill>
                <a:uFillTx/>
                <a:latin typeface="Calibri"/>
              </a:rPr>
              <a:t>Second level</a:t>
            </a:r>
            <a:endParaRPr b="0" lang="cs-CZ" sz="28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Third level</a:t>
            </a:r>
            <a:endParaRPr b="0" lang="cs-CZ" sz="24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Fourth level</a:t>
            </a:r>
            <a:endParaRPr b="0" lang="cs-CZ" sz="20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Fifth level</a:t>
            </a:r>
            <a:endParaRPr b="0" lang="cs-CZ" sz="2000" strike="noStrike" u="none">
              <a:solidFill>
                <a:schemeClr val="dk1"/>
              </a:solidFill>
              <a:uFillTx/>
              <a:latin typeface="Calibri"/>
            </a:endParaRPr>
          </a:p>
        </p:txBody>
      </p:sp>
      <p:sp>
        <p:nvSpPr>
          <p:cNvPr id="106" name="PlaceHolder 3"/>
          <p:cNvSpPr>
            <a:spLocks noGrp="1"/>
          </p:cNvSpPr>
          <p:nvPr>
            <p:ph type="body"/>
          </p:nvPr>
        </p:nvSpPr>
        <p:spPr>
          <a:xfrm>
            <a:off x="630360" y="2057400"/>
            <a:ext cx="29491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trike="noStrike" u="none">
                <a:solidFill>
                  <a:schemeClr val="dk1"/>
                </a:solidFill>
                <a:uFillTx/>
                <a:latin typeface="Calibri"/>
              </a:rPr>
              <a:t>Click to edit Master text styles</a:t>
            </a:r>
            <a:endParaRPr b="0" lang="cs-CZ" sz="1600" strike="noStrike" u="none">
              <a:solidFill>
                <a:schemeClr val="dk1"/>
              </a:solidFill>
              <a:uFillTx/>
              <a:latin typeface="Calibri"/>
            </a:endParaRPr>
          </a:p>
        </p:txBody>
      </p:sp>
      <p:sp>
        <p:nvSpPr>
          <p:cNvPr id="107" name="PlaceHolder 4"/>
          <p:cNvSpPr>
            <a:spLocks noGrp="1"/>
          </p:cNvSpPr>
          <p:nvPr>
            <p:ph type="dt" idx="49"/>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108" name="PlaceHolder 5"/>
          <p:cNvSpPr>
            <a:spLocks noGrp="1"/>
          </p:cNvSpPr>
          <p:nvPr>
            <p:ph type="ftr" idx="50"/>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09" name="PlaceHolder 6"/>
          <p:cNvSpPr>
            <a:spLocks noGrp="1"/>
          </p:cNvSpPr>
          <p:nvPr>
            <p:ph type="sldNum" idx="51"/>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A69966CF-098C-4971-B773-6104DF52C3CA}"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1" r:id="rId2"/>
  </p:sldLayoutIdLst>
</p:sldMaster>
</file>

<file path=ppt/slideMasters/slideMaster1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10" name="PlaceHolder 1"/>
          <p:cNvSpPr>
            <a:spLocks noGrp="1"/>
          </p:cNvSpPr>
          <p:nvPr>
            <p:ph type="title"/>
          </p:nvPr>
        </p:nvSpPr>
        <p:spPr>
          <a:xfrm>
            <a:off x="630360" y="457200"/>
            <a:ext cx="2949120" cy="1599840"/>
          </a:xfrm>
          <a:prstGeom prst="rect">
            <a:avLst/>
          </a:prstGeom>
          <a:noFill/>
          <a:ln w="0">
            <a:noFill/>
          </a:ln>
        </p:spPr>
        <p:txBody>
          <a:bodyPr lIns="91440" rIns="91440" tIns="45720" bIns="45720" anchor="b">
            <a:noAutofit/>
          </a:bodyPr>
          <a:p>
            <a:pPr indent="0" defTabSz="914400">
              <a:lnSpc>
                <a:spcPct val="90000"/>
              </a:lnSpc>
              <a:buNone/>
            </a:pPr>
            <a:r>
              <a:rPr b="0" lang="en-US" sz="3200" strike="noStrike" u="none">
                <a:solidFill>
                  <a:schemeClr val="dk1"/>
                </a:solidFill>
                <a:uFillTx/>
                <a:latin typeface="Calibri Light"/>
              </a:rPr>
              <a:t>Click to edit Master title style</a:t>
            </a:r>
            <a:endParaRPr b="0" lang="cs-CZ" sz="3200" strike="noStrike" u="none">
              <a:solidFill>
                <a:schemeClr val="dk1"/>
              </a:solidFill>
              <a:uFillTx/>
              <a:latin typeface="Calibri"/>
            </a:endParaRPr>
          </a:p>
        </p:txBody>
      </p:sp>
      <p:sp>
        <p:nvSpPr>
          <p:cNvPr id="111" name="PlaceHolder 2"/>
          <p:cNvSpPr>
            <a:spLocks noGrp="1"/>
          </p:cNvSpPr>
          <p:nvPr>
            <p:ph type="body"/>
          </p:nvPr>
        </p:nvSpPr>
        <p:spPr>
          <a:xfrm>
            <a:off x="3887640" y="987480"/>
            <a:ext cx="462888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3200" strike="noStrike" u="none">
                <a:solidFill>
                  <a:schemeClr val="dk1"/>
                </a:solidFill>
                <a:uFillTx/>
                <a:latin typeface="Calibri"/>
              </a:rPr>
              <a:t>Click to edit the outline text format</a:t>
            </a:r>
            <a:endParaRPr b="0" lang="cs-CZ" sz="32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3200" strike="noStrike" u="none">
                <a:solidFill>
                  <a:schemeClr val="dk1"/>
                </a:solidFill>
                <a:uFillTx/>
                <a:latin typeface="Calibri"/>
              </a:rPr>
              <a:t>Second Outline Level</a:t>
            </a:r>
            <a:endParaRPr b="0" lang="cs-CZ" sz="32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3200" strike="noStrike" u="none">
                <a:solidFill>
                  <a:schemeClr val="dk1"/>
                </a:solidFill>
                <a:uFillTx/>
                <a:latin typeface="Calibri"/>
              </a:rPr>
              <a:t>Third Outline Level</a:t>
            </a:r>
            <a:endParaRPr b="0" lang="cs-CZ" sz="32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3200" strike="noStrike" u="none">
                <a:solidFill>
                  <a:schemeClr val="dk1"/>
                </a:solidFill>
                <a:uFillTx/>
                <a:latin typeface="Calibri"/>
              </a:rPr>
              <a:t>Fourth Outline Level</a:t>
            </a:r>
            <a:endParaRPr b="0" lang="cs-CZ" sz="32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3200" strike="noStrike" u="none">
                <a:solidFill>
                  <a:schemeClr val="dk1"/>
                </a:solidFill>
                <a:uFillTx/>
                <a:latin typeface="Calibri"/>
              </a:rPr>
              <a:t>Fifth Outline Level</a:t>
            </a:r>
            <a:endParaRPr b="0" lang="cs-CZ" sz="32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3200" strike="noStrike" u="none">
                <a:solidFill>
                  <a:schemeClr val="dk1"/>
                </a:solidFill>
                <a:uFillTx/>
                <a:latin typeface="Calibri"/>
              </a:rPr>
              <a:t>Sixth Outline Level</a:t>
            </a:r>
            <a:endParaRPr b="0" lang="cs-CZ" sz="32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3200" strike="noStrike" u="none">
                <a:solidFill>
                  <a:schemeClr val="dk1"/>
                </a:solidFill>
                <a:uFillTx/>
                <a:latin typeface="Calibri"/>
              </a:rPr>
              <a:t>Seventh Outline Level</a:t>
            </a:r>
            <a:endParaRPr b="0" lang="cs-CZ" sz="3200" strike="noStrike" u="none">
              <a:solidFill>
                <a:schemeClr val="dk1"/>
              </a:solidFill>
              <a:uFillTx/>
              <a:latin typeface="Calibri"/>
            </a:endParaRPr>
          </a:p>
        </p:txBody>
      </p:sp>
      <p:sp>
        <p:nvSpPr>
          <p:cNvPr id="112" name="PlaceHolder 3"/>
          <p:cNvSpPr>
            <a:spLocks noGrp="1"/>
          </p:cNvSpPr>
          <p:nvPr>
            <p:ph type="body"/>
          </p:nvPr>
        </p:nvSpPr>
        <p:spPr>
          <a:xfrm>
            <a:off x="630360" y="2057400"/>
            <a:ext cx="29491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trike="noStrike" u="none">
                <a:solidFill>
                  <a:schemeClr val="dk1"/>
                </a:solidFill>
                <a:uFillTx/>
                <a:latin typeface="Calibri"/>
              </a:rPr>
              <a:t>Click to edit Master text styles</a:t>
            </a:r>
            <a:endParaRPr b="0" lang="cs-CZ" sz="1600" strike="noStrike" u="none">
              <a:solidFill>
                <a:schemeClr val="dk1"/>
              </a:solidFill>
              <a:uFillTx/>
              <a:latin typeface="Calibri"/>
            </a:endParaRPr>
          </a:p>
        </p:txBody>
      </p:sp>
      <p:sp>
        <p:nvSpPr>
          <p:cNvPr id="113" name="PlaceHolder 4"/>
          <p:cNvSpPr>
            <a:spLocks noGrp="1"/>
          </p:cNvSpPr>
          <p:nvPr>
            <p:ph type="dt" idx="52"/>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114" name="PlaceHolder 5"/>
          <p:cNvSpPr>
            <a:spLocks noGrp="1"/>
          </p:cNvSpPr>
          <p:nvPr>
            <p:ph type="ftr" idx="53"/>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15" name="PlaceHolder 6"/>
          <p:cNvSpPr>
            <a:spLocks noGrp="1"/>
          </p:cNvSpPr>
          <p:nvPr>
            <p:ph type="sldNum" idx="54"/>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B925F1E1-73A6-418F-97A7-FC112C1055A1}"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3" r:id="rId2"/>
  </p:sldLayoutIdLst>
</p:sldMaster>
</file>

<file path=ppt/slideMasters/slideMaster1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16" name="PlaceHolder 1"/>
          <p:cNvSpPr>
            <a:spLocks noGrp="1"/>
          </p:cNvSpPr>
          <p:nvPr>
            <p:ph type="title"/>
          </p:nvPr>
        </p:nvSpPr>
        <p:spPr>
          <a:xfrm>
            <a:off x="1143000" y="1122480"/>
            <a:ext cx="6857640" cy="2387160"/>
          </a:xfrm>
          <a:prstGeom prst="rect">
            <a:avLst/>
          </a:prstGeom>
          <a:noFill/>
          <a:ln w="0">
            <a:noFill/>
          </a:ln>
        </p:spPr>
        <p:txBody>
          <a:bodyPr lIns="91440" rIns="91440" tIns="45720" bIns="45720" anchor="b">
            <a:noAutofit/>
          </a:bodyPr>
          <a:p>
            <a:pPr indent="0" algn="ctr" defTabSz="685800">
              <a:lnSpc>
                <a:spcPct val="90000"/>
              </a:lnSpc>
              <a:buNone/>
            </a:pPr>
            <a:r>
              <a:rPr b="0" lang="en-US" sz="4500" strike="noStrike" u="none">
                <a:solidFill>
                  <a:schemeClr val="dk1"/>
                </a:solidFill>
                <a:uFillTx/>
                <a:latin typeface="Calibri Light"/>
              </a:rPr>
              <a:t>Click to edit Master title style</a:t>
            </a:r>
            <a:endParaRPr b="0" lang="cs-CZ" sz="4500" strike="noStrike" u="none">
              <a:solidFill>
                <a:schemeClr val="dk1"/>
              </a:solidFill>
              <a:uFillTx/>
              <a:latin typeface="Calibri"/>
            </a:endParaRPr>
          </a:p>
        </p:txBody>
      </p:sp>
      <p:sp>
        <p:nvSpPr>
          <p:cNvPr id="117" name="PlaceHolder 2"/>
          <p:cNvSpPr>
            <a:spLocks noGrp="1"/>
          </p:cNvSpPr>
          <p:nvPr>
            <p:ph type="dt" idx="55"/>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18" name="PlaceHolder 3"/>
          <p:cNvSpPr>
            <a:spLocks noGrp="1"/>
          </p:cNvSpPr>
          <p:nvPr>
            <p:ph type="ftr" idx="56"/>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19" name="PlaceHolder 4"/>
          <p:cNvSpPr>
            <a:spLocks noGrp="1"/>
          </p:cNvSpPr>
          <p:nvPr>
            <p:ph type="sldNum" idx="57"/>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15EAE60F-2382-4B5C-A617-7F0D44A9D8F2}"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5"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8"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Click to edit Master title style</a:t>
            </a:r>
            <a:endParaRPr b="0" lang="cs-CZ" sz="2700" strike="noStrike" u="none">
              <a:solidFill>
                <a:schemeClr val="dk1"/>
              </a:solidFill>
              <a:uFillTx/>
              <a:latin typeface="Calibri"/>
            </a:endParaRPr>
          </a:p>
        </p:txBody>
      </p:sp>
      <p:sp>
        <p:nvSpPr>
          <p:cNvPr id="10" name="PlaceHolder 2"/>
          <p:cNvSpPr>
            <a:spLocks noGrp="1"/>
          </p:cNvSpPr>
          <p:nvPr>
            <p:ph type="body"/>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Click to edit Master text styles</a:t>
            </a:r>
            <a:endParaRPr b="0" lang="cs-CZ" sz="2400" strike="noStrike" u="none">
              <a:solidFill>
                <a:schemeClr val="dk1"/>
              </a:solidFill>
              <a:uFillTx/>
              <a:latin typeface="Calibri"/>
            </a:endParaRPr>
          </a:p>
        </p:txBody>
      </p:sp>
      <p:sp>
        <p:nvSpPr>
          <p:cNvPr id="11" name="PlaceHolder 3"/>
          <p:cNvSpPr>
            <a:spLocks noGrp="1"/>
          </p:cNvSpPr>
          <p:nvPr>
            <p:ph type="dt" idx="4"/>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2" name="PlaceHolder 4"/>
          <p:cNvSpPr>
            <a:spLocks noGrp="1"/>
          </p:cNvSpPr>
          <p:nvPr>
            <p:ph type="ftr" idx="5"/>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13" name="PlaceHolder 5"/>
          <p:cNvSpPr>
            <a:spLocks noGrp="1"/>
          </p:cNvSpPr>
          <p:nvPr>
            <p:ph type="sldNum" idx="6"/>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8F279BD1-B3F7-4F3D-9CD6-BE71B974840F}"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1" r:id="rId3"/>
  </p:sldLayoutIdLst>
</p:sldMaster>
</file>

<file path=ppt/slideMasters/slideMaster2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22"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23" name="PlaceHolder 2"/>
          <p:cNvSpPr>
            <a:spLocks noGrp="1"/>
          </p:cNvSpPr>
          <p:nvPr>
            <p:ph type="body"/>
          </p:nvPr>
        </p:nvSpPr>
        <p:spPr>
          <a:xfrm>
            <a:off x="628560" y="1825560"/>
            <a:ext cx="7886520" cy="4350960"/>
          </a:xfrm>
          <a:prstGeom prst="rect">
            <a:avLst/>
          </a:prstGeom>
          <a:noFill/>
          <a:ln w="0">
            <a:noFill/>
          </a:ln>
        </p:spPr>
        <p:txBody>
          <a:bodyPr lIns="91440" rIns="91440" tIns="45720" bIns="45720" anchor="t" vert="eaVe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24" name="PlaceHolder 3"/>
          <p:cNvSpPr>
            <a:spLocks noGrp="1"/>
          </p:cNvSpPr>
          <p:nvPr>
            <p:ph type="dt" idx="58"/>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25" name="PlaceHolder 4"/>
          <p:cNvSpPr>
            <a:spLocks noGrp="1"/>
          </p:cNvSpPr>
          <p:nvPr>
            <p:ph type="ftr" idx="59"/>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26" name="PlaceHolder 5"/>
          <p:cNvSpPr>
            <a:spLocks noGrp="1"/>
          </p:cNvSpPr>
          <p:nvPr>
            <p:ph type="sldNum" idx="60"/>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70C0E61B-3A96-4DE7-9AE9-DBFDD7239B2C}"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7" r:id="rId2"/>
  </p:sldLayoutIdLst>
</p:sldMaster>
</file>

<file path=ppt/slideMasters/slideMaster2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27" name="PlaceHolder 1"/>
          <p:cNvSpPr>
            <a:spLocks noGrp="1"/>
          </p:cNvSpPr>
          <p:nvPr>
            <p:ph type="title"/>
          </p:nvPr>
        </p:nvSpPr>
        <p:spPr>
          <a:xfrm>
            <a:off x="6543720" y="365040"/>
            <a:ext cx="1971360" cy="5811480"/>
          </a:xfrm>
          <a:prstGeom prst="rect">
            <a:avLst/>
          </a:prstGeom>
          <a:noFill/>
          <a:ln w="0">
            <a:noFill/>
          </a:ln>
        </p:spPr>
        <p:txBody>
          <a:bodyPr lIns="91440" rIns="91440" tIns="45720" bIns="45720" anchor="ctr" vert="eaVert">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28" name="PlaceHolder 2"/>
          <p:cNvSpPr>
            <a:spLocks noGrp="1"/>
          </p:cNvSpPr>
          <p:nvPr>
            <p:ph type="body"/>
          </p:nvPr>
        </p:nvSpPr>
        <p:spPr>
          <a:xfrm>
            <a:off x="628560" y="365040"/>
            <a:ext cx="5800320" cy="5811480"/>
          </a:xfrm>
          <a:prstGeom prst="rect">
            <a:avLst/>
          </a:prstGeom>
          <a:noFill/>
          <a:ln w="0">
            <a:noFill/>
          </a:ln>
        </p:spPr>
        <p:txBody>
          <a:bodyPr lIns="91440" rIns="91440" tIns="45720" bIns="45720" anchor="t" vert="eaVe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29" name="PlaceHolder 3"/>
          <p:cNvSpPr>
            <a:spLocks noGrp="1"/>
          </p:cNvSpPr>
          <p:nvPr>
            <p:ph type="dt" idx="61"/>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30" name="PlaceHolder 4"/>
          <p:cNvSpPr>
            <a:spLocks noGrp="1"/>
          </p:cNvSpPr>
          <p:nvPr>
            <p:ph type="ftr" idx="62"/>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31" name="PlaceHolder 5"/>
          <p:cNvSpPr>
            <a:spLocks noGrp="1"/>
          </p:cNvSpPr>
          <p:nvPr>
            <p:ph type="sldNum" idx="63"/>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CC39AA7F-ADBC-4DAD-BB80-6B219F29290F}"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89" r:id="rId2"/>
  </p:sldLayoutIdLst>
</p:sldMaster>
</file>

<file path=ppt/slideMasters/slideMaster2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32"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33" name="PlaceHolder 2"/>
          <p:cNvSpPr>
            <a:spLocks noGrp="1"/>
          </p:cNvSpPr>
          <p:nvPr>
            <p:ph type="body"/>
          </p:nvPr>
        </p:nvSpPr>
        <p:spPr>
          <a:xfrm>
            <a:off x="628560" y="1825560"/>
            <a:ext cx="7886520" cy="435096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34" name="PlaceHolder 3"/>
          <p:cNvSpPr>
            <a:spLocks noGrp="1"/>
          </p:cNvSpPr>
          <p:nvPr>
            <p:ph type="dt" idx="64"/>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35" name="PlaceHolder 4"/>
          <p:cNvSpPr>
            <a:spLocks noGrp="1"/>
          </p:cNvSpPr>
          <p:nvPr>
            <p:ph type="ftr" idx="65"/>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36" name="PlaceHolder 5"/>
          <p:cNvSpPr>
            <a:spLocks noGrp="1"/>
          </p:cNvSpPr>
          <p:nvPr>
            <p:ph type="sldNum" idx="66"/>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676D36B5-77D9-4193-9A69-F1DB9C4CF674}"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1" r:id="rId2"/>
  </p:sldLayoutIdLst>
</p:sldMaster>
</file>

<file path=ppt/slideMasters/slideMaster2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39" name="PlaceHolder 1"/>
          <p:cNvSpPr>
            <a:spLocks noGrp="1"/>
          </p:cNvSpPr>
          <p:nvPr>
            <p:ph type="title"/>
          </p:nvPr>
        </p:nvSpPr>
        <p:spPr>
          <a:xfrm>
            <a:off x="623880" y="1709640"/>
            <a:ext cx="7886520" cy="2852280"/>
          </a:xfrm>
          <a:prstGeom prst="rect">
            <a:avLst/>
          </a:prstGeom>
          <a:noFill/>
          <a:ln w="0">
            <a:noFill/>
          </a:ln>
        </p:spPr>
        <p:txBody>
          <a:bodyPr lIns="91440" rIns="91440" tIns="45720" bIns="45720" anchor="b">
            <a:noAutofit/>
          </a:bodyPr>
          <a:p>
            <a:pPr indent="0" defTabSz="685800">
              <a:lnSpc>
                <a:spcPct val="90000"/>
              </a:lnSpc>
              <a:buNone/>
            </a:pPr>
            <a:r>
              <a:rPr b="0" lang="en-US" sz="4500" strike="noStrike" u="none">
                <a:solidFill>
                  <a:schemeClr val="dk1"/>
                </a:solidFill>
                <a:uFillTx/>
                <a:latin typeface="Calibri Light"/>
              </a:rPr>
              <a:t>Click to edit Master title style</a:t>
            </a:r>
            <a:endParaRPr b="0" lang="cs-CZ" sz="4500" strike="noStrike" u="none">
              <a:solidFill>
                <a:schemeClr val="dk1"/>
              </a:solidFill>
              <a:uFillTx/>
              <a:latin typeface="Calibri"/>
            </a:endParaRPr>
          </a:p>
        </p:txBody>
      </p:sp>
      <p:sp>
        <p:nvSpPr>
          <p:cNvPr id="140" name="PlaceHolder 2"/>
          <p:cNvSpPr>
            <a:spLocks noGrp="1"/>
          </p:cNvSpPr>
          <p:nvPr>
            <p:ph type="body"/>
          </p:nvPr>
        </p:nvSpPr>
        <p:spPr>
          <a:xfrm>
            <a:off x="623880" y="4589640"/>
            <a:ext cx="7886520" cy="149976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800" strike="noStrike" u="none">
                <a:solidFill>
                  <a:schemeClr val="dk1">
                    <a:tint val="75000"/>
                  </a:schemeClr>
                </a:solidFill>
                <a:uFillTx/>
                <a:latin typeface="Calibri"/>
              </a:rPr>
              <a:t>Edit Master text styles</a:t>
            </a:r>
            <a:endParaRPr b="0" lang="cs-CZ" sz="1800" strike="noStrike" u="none">
              <a:solidFill>
                <a:schemeClr val="dk1"/>
              </a:solidFill>
              <a:uFillTx/>
              <a:latin typeface="Calibri"/>
            </a:endParaRPr>
          </a:p>
        </p:txBody>
      </p:sp>
      <p:sp>
        <p:nvSpPr>
          <p:cNvPr id="141" name="PlaceHolder 3"/>
          <p:cNvSpPr>
            <a:spLocks noGrp="1"/>
          </p:cNvSpPr>
          <p:nvPr>
            <p:ph type="dt" idx="67"/>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42" name="PlaceHolder 4"/>
          <p:cNvSpPr>
            <a:spLocks noGrp="1"/>
          </p:cNvSpPr>
          <p:nvPr>
            <p:ph type="ftr" idx="68"/>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43" name="PlaceHolder 5"/>
          <p:cNvSpPr>
            <a:spLocks noGrp="1"/>
          </p:cNvSpPr>
          <p:nvPr>
            <p:ph type="sldNum" idx="69"/>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F69DCAB9-F89D-4B04-9756-4972D7B8A11D}"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3" r:id="rId2"/>
  </p:sldLayoutIdLst>
</p:sldMaster>
</file>

<file path=ppt/slideMasters/slideMaster2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44"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45" name="PlaceHolder 2"/>
          <p:cNvSpPr>
            <a:spLocks noGrp="1"/>
          </p:cNvSpPr>
          <p:nvPr>
            <p:ph type="body"/>
          </p:nvPr>
        </p:nvSpPr>
        <p:spPr>
          <a:xfrm>
            <a:off x="628560" y="1825560"/>
            <a:ext cx="3885840" cy="435096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46" name="PlaceHolder 3"/>
          <p:cNvSpPr>
            <a:spLocks noGrp="1"/>
          </p:cNvSpPr>
          <p:nvPr>
            <p:ph type="body"/>
          </p:nvPr>
        </p:nvSpPr>
        <p:spPr>
          <a:xfrm>
            <a:off x="4629240" y="1825560"/>
            <a:ext cx="3885840" cy="435096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47" name="PlaceHolder 4"/>
          <p:cNvSpPr>
            <a:spLocks noGrp="1"/>
          </p:cNvSpPr>
          <p:nvPr>
            <p:ph type="dt" idx="70"/>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48" name="PlaceHolder 5"/>
          <p:cNvSpPr>
            <a:spLocks noGrp="1"/>
          </p:cNvSpPr>
          <p:nvPr>
            <p:ph type="ftr" idx="71"/>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49" name="PlaceHolder 6"/>
          <p:cNvSpPr>
            <a:spLocks noGrp="1"/>
          </p:cNvSpPr>
          <p:nvPr>
            <p:ph type="sldNum" idx="72"/>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51C59016-FC59-4875-8601-3E92DAB9F436}"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5" r:id="rId2"/>
  </p:sldLayoutIdLst>
</p:sldMaster>
</file>

<file path=ppt/slideMasters/slideMaster2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53" name="PlaceHolder 1"/>
          <p:cNvSpPr>
            <a:spLocks noGrp="1"/>
          </p:cNvSpPr>
          <p:nvPr>
            <p:ph type="title"/>
          </p:nvPr>
        </p:nvSpPr>
        <p:spPr>
          <a:xfrm>
            <a:off x="630000" y="365040"/>
            <a:ext cx="7886520" cy="1325160"/>
          </a:xfrm>
          <a:prstGeom prst="rect">
            <a:avLst/>
          </a:prstGeom>
          <a:noFill/>
          <a:ln w="0">
            <a:noFill/>
          </a:ln>
        </p:spPr>
        <p:txBody>
          <a:bodyPr lIns="91440" rIns="91440" tIns="45720" bIns="45720" anchor="ctr">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54" name="PlaceHolder 2"/>
          <p:cNvSpPr>
            <a:spLocks noGrp="1"/>
          </p:cNvSpPr>
          <p:nvPr>
            <p:ph type="body"/>
          </p:nvPr>
        </p:nvSpPr>
        <p:spPr>
          <a:xfrm>
            <a:off x="630000" y="1681200"/>
            <a:ext cx="3867840" cy="823680"/>
          </a:xfrm>
          <a:prstGeom prst="rect">
            <a:avLst/>
          </a:prstGeom>
          <a:noFill/>
          <a:ln w="0">
            <a:noFill/>
          </a:ln>
        </p:spPr>
        <p:txBody>
          <a:bodyPr lIns="91440" rIns="91440" tIns="45720" bIns="45720" anchor="b">
            <a:noAutofit/>
          </a:bodyPr>
          <a:p>
            <a:pPr indent="0" defTabSz="685800">
              <a:lnSpc>
                <a:spcPct val="90000"/>
              </a:lnSpc>
              <a:spcBef>
                <a:spcPts val="751"/>
              </a:spcBef>
              <a:buNone/>
              <a:tabLst>
                <a:tab algn="l" pos="0"/>
              </a:tabLst>
            </a:pPr>
            <a:r>
              <a:rPr b="1" lang="en-US" sz="1800" strike="noStrike" u="none">
                <a:solidFill>
                  <a:schemeClr val="dk1"/>
                </a:solidFill>
                <a:uFillTx/>
                <a:latin typeface="Calibri"/>
              </a:rPr>
              <a:t>Edit Master text styles</a:t>
            </a:r>
            <a:endParaRPr b="0" lang="cs-CZ" sz="1800" strike="noStrike" u="none">
              <a:solidFill>
                <a:schemeClr val="dk1"/>
              </a:solidFill>
              <a:uFillTx/>
              <a:latin typeface="Calibri"/>
            </a:endParaRPr>
          </a:p>
        </p:txBody>
      </p:sp>
      <p:sp>
        <p:nvSpPr>
          <p:cNvPr id="155" name="PlaceHolder 3"/>
          <p:cNvSpPr>
            <a:spLocks noGrp="1"/>
          </p:cNvSpPr>
          <p:nvPr>
            <p:ph type="body"/>
          </p:nvPr>
        </p:nvSpPr>
        <p:spPr>
          <a:xfrm>
            <a:off x="630000" y="2505240"/>
            <a:ext cx="3867840" cy="368424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56" name="PlaceHolder 4"/>
          <p:cNvSpPr>
            <a:spLocks noGrp="1"/>
          </p:cNvSpPr>
          <p:nvPr>
            <p:ph type="body"/>
          </p:nvPr>
        </p:nvSpPr>
        <p:spPr>
          <a:xfrm>
            <a:off x="4629240" y="1681200"/>
            <a:ext cx="3886920" cy="823680"/>
          </a:xfrm>
          <a:prstGeom prst="rect">
            <a:avLst/>
          </a:prstGeom>
          <a:noFill/>
          <a:ln w="0">
            <a:noFill/>
          </a:ln>
        </p:spPr>
        <p:txBody>
          <a:bodyPr lIns="91440" rIns="91440" tIns="45720" bIns="45720" anchor="b">
            <a:noAutofit/>
          </a:bodyPr>
          <a:p>
            <a:pPr indent="0" defTabSz="685800">
              <a:lnSpc>
                <a:spcPct val="90000"/>
              </a:lnSpc>
              <a:spcBef>
                <a:spcPts val="751"/>
              </a:spcBef>
              <a:buNone/>
              <a:tabLst>
                <a:tab algn="l" pos="0"/>
              </a:tabLst>
            </a:pPr>
            <a:r>
              <a:rPr b="1" lang="en-US" sz="1800" strike="noStrike" u="none">
                <a:solidFill>
                  <a:schemeClr val="dk1"/>
                </a:solidFill>
                <a:uFillTx/>
                <a:latin typeface="Calibri"/>
              </a:rPr>
              <a:t>Edit Master text styles</a:t>
            </a:r>
            <a:endParaRPr b="0" lang="cs-CZ" sz="1800" strike="noStrike" u="none">
              <a:solidFill>
                <a:schemeClr val="dk1"/>
              </a:solidFill>
              <a:uFillTx/>
              <a:latin typeface="Calibri"/>
            </a:endParaRPr>
          </a:p>
        </p:txBody>
      </p:sp>
      <p:sp>
        <p:nvSpPr>
          <p:cNvPr id="157" name="PlaceHolder 5"/>
          <p:cNvSpPr>
            <a:spLocks noGrp="1"/>
          </p:cNvSpPr>
          <p:nvPr>
            <p:ph type="body"/>
          </p:nvPr>
        </p:nvSpPr>
        <p:spPr>
          <a:xfrm>
            <a:off x="4629240" y="2505240"/>
            <a:ext cx="3886920" cy="368424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100" strike="noStrike" u="none">
                <a:solidFill>
                  <a:schemeClr val="dk1"/>
                </a:solidFill>
                <a:uFillTx/>
                <a:latin typeface="Calibri"/>
              </a:rPr>
              <a:t>Edit Master text styles</a:t>
            </a:r>
            <a:endParaRPr b="0" lang="cs-CZ" sz="21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Second level</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Third level</a:t>
            </a:r>
            <a:endParaRPr b="0" lang="cs-CZ" sz="15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Fourth level</a:t>
            </a:r>
            <a:endParaRPr b="0" lang="cs-CZ" sz="135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350" strike="noStrike" u="none">
                <a:solidFill>
                  <a:schemeClr val="dk1"/>
                </a:solidFill>
                <a:uFillTx/>
                <a:latin typeface="Calibri"/>
              </a:rPr>
              <a:t>Fifth level</a:t>
            </a:r>
            <a:endParaRPr b="0" lang="cs-CZ" sz="1350" strike="noStrike" u="none">
              <a:solidFill>
                <a:schemeClr val="dk1"/>
              </a:solidFill>
              <a:uFillTx/>
              <a:latin typeface="Calibri"/>
            </a:endParaRPr>
          </a:p>
        </p:txBody>
      </p:sp>
      <p:sp>
        <p:nvSpPr>
          <p:cNvPr id="158" name="PlaceHolder 6"/>
          <p:cNvSpPr>
            <a:spLocks noGrp="1"/>
          </p:cNvSpPr>
          <p:nvPr>
            <p:ph type="dt" idx="73"/>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59" name="PlaceHolder 7"/>
          <p:cNvSpPr>
            <a:spLocks noGrp="1"/>
          </p:cNvSpPr>
          <p:nvPr>
            <p:ph type="ftr" idx="74"/>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60" name="PlaceHolder 8"/>
          <p:cNvSpPr>
            <a:spLocks noGrp="1"/>
          </p:cNvSpPr>
          <p:nvPr>
            <p:ph type="sldNum" idx="75"/>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CB133146-B0F1-4682-8D92-7DDBF520508A}"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7" r:id="rId2"/>
  </p:sldLayoutIdLst>
</p:sldMaster>
</file>

<file path=ppt/slideMasters/slideMaster2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61"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685800">
              <a:lnSpc>
                <a:spcPct val="90000"/>
              </a:lnSpc>
              <a:buNone/>
            </a:pPr>
            <a:r>
              <a:rPr b="0" lang="en-US" sz="3300" strike="noStrike" u="none">
                <a:solidFill>
                  <a:schemeClr val="dk1"/>
                </a:solidFill>
                <a:uFillTx/>
                <a:latin typeface="Calibri Light"/>
              </a:rPr>
              <a:t>Click to edit Master title style</a:t>
            </a:r>
            <a:endParaRPr b="0" lang="cs-CZ" sz="3300" strike="noStrike" u="none">
              <a:solidFill>
                <a:schemeClr val="dk1"/>
              </a:solidFill>
              <a:uFillTx/>
              <a:latin typeface="Calibri"/>
            </a:endParaRPr>
          </a:p>
        </p:txBody>
      </p:sp>
      <p:sp>
        <p:nvSpPr>
          <p:cNvPr id="162" name="PlaceHolder 2"/>
          <p:cNvSpPr>
            <a:spLocks noGrp="1"/>
          </p:cNvSpPr>
          <p:nvPr>
            <p:ph type="dt" idx="76"/>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63" name="PlaceHolder 3"/>
          <p:cNvSpPr>
            <a:spLocks noGrp="1"/>
          </p:cNvSpPr>
          <p:nvPr>
            <p:ph type="ftr" idx="77"/>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64" name="PlaceHolder 4"/>
          <p:cNvSpPr>
            <a:spLocks noGrp="1"/>
          </p:cNvSpPr>
          <p:nvPr>
            <p:ph type="sldNum" idx="78"/>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D70EEA44-BECC-4D2B-89CC-DF1BFED10763}"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99" r:id="rId2"/>
  </p:sldLayoutIdLst>
</p:sldMaster>
</file>

<file path=ppt/slideMasters/slideMaster2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66" name="PlaceHolder 1"/>
          <p:cNvSpPr>
            <a:spLocks noGrp="1"/>
          </p:cNvSpPr>
          <p:nvPr>
            <p:ph type="dt" idx="79"/>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67" name="PlaceHolder 2"/>
          <p:cNvSpPr>
            <a:spLocks noGrp="1"/>
          </p:cNvSpPr>
          <p:nvPr>
            <p:ph type="ftr" idx="80"/>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68" name="PlaceHolder 3"/>
          <p:cNvSpPr>
            <a:spLocks noGrp="1"/>
          </p:cNvSpPr>
          <p:nvPr>
            <p:ph type="sldNum" idx="81"/>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AFC29C64-A9D5-412B-BE71-7CC006DD0198}"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
        <p:nvSpPr>
          <p:cNvPr id="169" name="PlaceHolder 4"/>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r>
              <a:rPr b="0" lang="cs-CZ" sz="1800" strike="noStrike" u="none">
                <a:solidFill>
                  <a:schemeClr val="dk1"/>
                </a:solidFill>
                <a:uFillTx/>
                <a:latin typeface="Calibri"/>
              </a:rPr>
              <a:t>Click to edit the title text format</a:t>
            </a:r>
            <a:endParaRPr b="0" lang="cs-CZ" sz="1800" strike="noStrike" u="none">
              <a:solidFill>
                <a:schemeClr val="dk1"/>
              </a:solidFill>
              <a:uFillTx/>
              <a:latin typeface="Calibri"/>
            </a:endParaRPr>
          </a:p>
        </p:txBody>
      </p:sp>
      <p:sp>
        <p:nvSpPr>
          <p:cNvPr id="170"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cs-CZ" sz="2100" strike="noStrike" u="none">
                <a:solidFill>
                  <a:schemeClr val="dk1"/>
                </a:solidFill>
                <a:uFillTx/>
                <a:latin typeface="Calibri"/>
              </a:rPr>
              <a:t>Click to edit the outline text format</a:t>
            </a:r>
            <a:endParaRPr b="0" lang="cs-CZ" sz="21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1500" strike="noStrike" u="none">
                <a:solidFill>
                  <a:schemeClr val="dk1"/>
                </a:solidFill>
                <a:uFillTx/>
                <a:latin typeface="Calibri"/>
              </a:rPr>
              <a:t>Second Outline Level</a:t>
            </a:r>
            <a:endParaRPr b="0" lang="cs-CZ" sz="15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1350" strike="noStrike" u="none">
                <a:solidFill>
                  <a:schemeClr val="dk1"/>
                </a:solidFill>
                <a:uFillTx/>
                <a:latin typeface="Calibri"/>
              </a:rPr>
              <a:t>Third Outline Level</a:t>
            </a:r>
            <a:endParaRPr b="0" lang="cs-CZ" sz="135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1350" strike="noStrike" u="none">
                <a:solidFill>
                  <a:schemeClr val="dk1"/>
                </a:solidFill>
                <a:uFillTx/>
                <a:latin typeface="Calibri"/>
              </a:rPr>
              <a:t>Fourth Outline Level</a:t>
            </a:r>
            <a:endParaRPr b="0" lang="cs-CZ" sz="135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Fifth Outline Level</a:t>
            </a:r>
            <a:endParaRPr b="0" lang="cs-CZ" sz="20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Sixth Outline Level</a:t>
            </a:r>
            <a:endParaRPr b="0" lang="cs-CZ" sz="20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Seventh Outline Level</a:t>
            </a:r>
            <a:endParaRPr b="0" lang="cs-CZ" sz="2000" strike="noStrike" u="none">
              <a:solidFill>
                <a:schemeClr val="dk1"/>
              </a:solidFill>
              <a:uFillTx/>
              <a:latin typeface="Calibri"/>
            </a:endParaRPr>
          </a:p>
        </p:txBody>
      </p:sp>
    </p:spTree>
  </p:cSld>
  <p:clrMap bg1="lt1" tx1="dk1" bg2="lt2" tx2="dk2" accent1="accent1" accent2="accent2" accent3="accent3" accent4="accent4" accent5="accent5" accent6="accent6" hlink="hlink" folHlink="folHlink"/>
  <p:sldLayoutIdLst>
    <p:sldLayoutId id="2147483701" r:id="rId2"/>
  </p:sldLayoutIdLst>
</p:sldMaster>
</file>

<file path=ppt/slideMasters/slideMaster2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71" name="PlaceHolder 1"/>
          <p:cNvSpPr>
            <a:spLocks noGrp="1"/>
          </p:cNvSpPr>
          <p:nvPr>
            <p:ph type="title"/>
          </p:nvPr>
        </p:nvSpPr>
        <p:spPr>
          <a:xfrm>
            <a:off x="630000" y="457200"/>
            <a:ext cx="2948760" cy="1599840"/>
          </a:xfrm>
          <a:prstGeom prst="rect">
            <a:avLst/>
          </a:prstGeom>
          <a:noFill/>
          <a:ln w="0">
            <a:noFill/>
          </a:ln>
        </p:spPr>
        <p:txBody>
          <a:bodyPr lIns="91440" rIns="91440" tIns="45720" bIns="45720" anchor="b">
            <a:noAutofit/>
          </a:bodyPr>
          <a:p>
            <a:pPr indent="0" defTabSz="685800">
              <a:lnSpc>
                <a:spcPct val="90000"/>
              </a:lnSpc>
              <a:buNone/>
            </a:pPr>
            <a:r>
              <a:rPr b="0" lang="en-US" sz="2400" strike="noStrike" u="none">
                <a:solidFill>
                  <a:schemeClr val="dk1"/>
                </a:solidFill>
                <a:uFillTx/>
                <a:latin typeface="Calibri Light"/>
              </a:rPr>
              <a:t>Click to edit Master title style</a:t>
            </a:r>
            <a:endParaRPr b="0" lang="cs-CZ" sz="2400" strike="noStrike" u="none">
              <a:solidFill>
                <a:schemeClr val="dk1"/>
              </a:solidFill>
              <a:uFillTx/>
              <a:latin typeface="Calibri"/>
            </a:endParaRPr>
          </a:p>
        </p:txBody>
      </p:sp>
      <p:sp>
        <p:nvSpPr>
          <p:cNvPr id="172" name="PlaceHolder 2"/>
          <p:cNvSpPr>
            <a:spLocks noGrp="1"/>
          </p:cNvSpPr>
          <p:nvPr>
            <p:ph type="body"/>
          </p:nvPr>
        </p:nvSpPr>
        <p:spPr>
          <a:xfrm>
            <a:off x="3887280" y="987480"/>
            <a:ext cx="4628880" cy="487332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Edit Master text styles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2100" strike="noStrike" u="none">
                <a:solidFill>
                  <a:schemeClr val="dk1"/>
                </a:solidFill>
                <a:uFillTx/>
                <a:latin typeface="Calibri"/>
              </a:rPr>
              <a:t>Second level</a:t>
            </a:r>
            <a:endParaRPr b="0" lang="cs-CZ" sz="21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Third level</a:t>
            </a:r>
            <a:endParaRPr b="0" lang="cs-CZ" sz="1800" strike="noStrike" u="none">
              <a:solidFill>
                <a:schemeClr val="dk1"/>
              </a:solidFill>
              <a:uFillTx/>
              <a:latin typeface="Calibri"/>
            </a:endParaRPr>
          </a:p>
          <a:p>
            <a:pPr lvl="3" marL="120024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Fourth level</a:t>
            </a:r>
            <a:endParaRPr b="0" lang="cs-CZ" sz="1500" strike="noStrike" u="none">
              <a:solidFill>
                <a:schemeClr val="dk1"/>
              </a:solidFill>
              <a:uFillTx/>
              <a:latin typeface="Calibri"/>
            </a:endParaRPr>
          </a:p>
          <a:p>
            <a:pPr lvl="4" marL="15429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Fifth level</a:t>
            </a:r>
            <a:endParaRPr b="0" lang="cs-CZ" sz="1500" strike="noStrike" u="none">
              <a:solidFill>
                <a:schemeClr val="dk1"/>
              </a:solidFill>
              <a:uFillTx/>
              <a:latin typeface="Calibri"/>
            </a:endParaRPr>
          </a:p>
        </p:txBody>
      </p:sp>
      <p:sp>
        <p:nvSpPr>
          <p:cNvPr id="173" name="PlaceHolder 3"/>
          <p:cNvSpPr>
            <a:spLocks noGrp="1"/>
          </p:cNvSpPr>
          <p:nvPr>
            <p:ph type="body"/>
          </p:nvPr>
        </p:nvSpPr>
        <p:spPr>
          <a:xfrm>
            <a:off x="630000" y="2057400"/>
            <a:ext cx="2948760" cy="381132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200" strike="noStrike" u="none">
                <a:solidFill>
                  <a:schemeClr val="dk1"/>
                </a:solidFill>
                <a:uFillTx/>
                <a:latin typeface="Calibri"/>
              </a:rPr>
              <a:t>Edit Master text styles</a:t>
            </a:r>
            <a:endParaRPr b="0" lang="cs-CZ" sz="1200" strike="noStrike" u="none">
              <a:solidFill>
                <a:schemeClr val="dk1"/>
              </a:solidFill>
              <a:uFillTx/>
              <a:latin typeface="Calibri"/>
            </a:endParaRPr>
          </a:p>
        </p:txBody>
      </p:sp>
      <p:sp>
        <p:nvSpPr>
          <p:cNvPr id="174" name="PlaceHolder 4"/>
          <p:cNvSpPr>
            <a:spLocks noGrp="1"/>
          </p:cNvSpPr>
          <p:nvPr>
            <p:ph type="dt" idx="82"/>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75" name="PlaceHolder 5"/>
          <p:cNvSpPr>
            <a:spLocks noGrp="1"/>
          </p:cNvSpPr>
          <p:nvPr>
            <p:ph type="ftr" idx="83"/>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76" name="PlaceHolder 6"/>
          <p:cNvSpPr>
            <a:spLocks noGrp="1"/>
          </p:cNvSpPr>
          <p:nvPr>
            <p:ph type="sldNum" idx="84"/>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0FED20E4-1C14-4ECA-A9D2-451ACA2E16D3}"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3" r:id="rId2"/>
  </p:sldLayoutIdLst>
</p:sldMaster>
</file>

<file path=ppt/slideMasters/slideMaster2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77" name="PlaceHolder 1"/>
          <p:cNvSpPr>
            <a:spLocks noGrp="1"/>
          </p:cNvSpPr>
          <p:nvPr>
            <p:ph type="title"/>
          </p:nvPr>
        </p:nvSpPr>
        <p:spPr>
          <a:xfrm>
            <a:off x="630000" y="457200"/>
            <a:ext cx="2948760" cy="1599840"/>
          </a:xfrm>
          <a:prstGeom prst="rect">
            <a:avLst/>
          </a:prstGeom>
          <a:noFill/>
          <a:ln w="0">
            <a:noFill/>
          </a:ln>
        </p:spPr>
        <p:txBody>
          <a:bodyPr lIns="91440" rIns="91440" tIns="45720" bIns="45720" anchor="b">
            <a:noAutofit/>
          </a:bodyPr>
          <a:p>
            <a:pPr indent="0" defTabSz="685800">
              <a:lnSpc>
                <a:spcPct val="90000"/>
              </a:lnSpc>
              <a:buNone/>
            </a:pPr>
            <a:r>
              <a:rPr b="0" lang="en-US" sz="2400" strike="noStrike" u="none">
                <a:solidFill>
                  <a:schemeClr val="dk1"/>
                </a:solidFill>
                <a:uFillTx/>
                <a:latin typeface="Calibri Light"/>
              </a:rPr>
              <a:t>Click to edit Master title style</a:t>
            </a:r>
            <a:endParaRPr b="0" lang="cs-CZ" sz="2400" strike="noStrike" u="none">
              <a:solidFill>
                <a:schemeClr val="dk1"/>
              </a:solidFill>
              <a:uFillTx/>
              <a:latin typeface="Calibri"/>
            </a:endParaRPr>
          </a:p>
        </p:txBody>
      </p:sp>
      <p:sp>
        <p:nvSpPr>
          <p:cNvPr id="178" name="PlaceHolder 2"/>
          <p:cNvSpPr>
            <a:spLocks noGrp="1"/>
          </p:cNvSpPr>
          <p:nvPr>
            <p:ph type="body"/>
          </p:nvPr>
        </p:nvSpPr>
        <p:spPr>
          <a:xfrm>
            <a:off x="3887280" y="987480"/>
            <a:ext cx="462888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cs-CZ" sz="2400" strike="noStrike" u="none">
                <a:solidFill>
                  <a:schemeClr val="dk1"/>
                </a:solidFill>
                <a:uFillTx/>
                <a:latin typeface="Calibri"/>
              </a:rPr>
              <a:t>Click to edit the outline text format</a:t>
            </a:r>
            <a:endParaRPr b="0" lang="cs-CZ" sz="24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2400" strike="noStrike" u="none">
                <a:solidFill>
                  <a:schemeClr val="dk1"/>
                </a:solidFill>
                <a:uFillTx/>
                <a:latin typeface="Calibri"/>
              </a:rPr>
              <a:t>Second Outline Level</a:t>
            </a:r>
            <a:endParaRPr b="0" lang="cs-CZ" sz="24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2400" strike="noStrike" u="none">
                <a:solidFill>
                  <a:schemeClr val="dk1"/>
                </a:solidFill>
                <a:uFillTx/>
                <a:latin typeface="Calibri"/>
              </a:rPr>
              <a:t>Third Outline Level</a:t>
            </a:r>
            <a:endParaRPr b="0" lang="cs-CZ" sz="240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2400" strike="noStrike" u="none">
                <a:solidFill>
                  <a:schemeClr val="dk1"/>
                </a:solidFill>
                <a:uFillTx/>
                <a:latin typeface="Calibri"/>
              </a:rPr>
              <a:t>Fourth Outline Level</a:t>
            </a:r>
            <a:endParaRPr b="0" lang="cs-CZ" sz="240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400" strike="noStrike" u="none">
                <a:solidFill>
                  <a:schemeClr val="dk1"/>
                </a:solidFill>
                <a:uFillTx/>
                <a:latin typeface="Calibri"/>
              </a:rPr>
              <a:t>Fifth Outline Level</a:t>
            </a:r>
            <a:endParaRPr b="0" lang="cs-CZ" sz="24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400" strike="noStrike" u="none">
                <a:solidFill>
                  <a:schemeClr val="dk1"/>
                </a:solidFill>
                <a:uFillTx/>
                <a:latin typeface="Calibri"/>
              </a:rPr>
              <a:t>Sixth Outline Level</a:t>
            </a:r>
            <a:endParaRPr b="0" lang="cs-CZ" sz="24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400" strike="noStrike" u="none">
                <a:solidFill>
                  <a:schemeClr val="dk1"/>
                </a:solidFill>
                <a:uFillTx/>
                <a:latin typeface="Calibri"/>
              </a:rPr>
              <a:t>Seventh Outline Level</a:t>
            </a:r>
            <a:endParaRPr b="0" lang="cs-CZ" sz="2400" strike="noStrike" u="none">
              <a:solidFill>
                <a:schemeClr val="dk1"/>
              </a:solidFill>
              <a:uFillTx/>
              <a:latin typeface="Calibri"/>
            </a:endParaRPr>
          </a:p>
        </p:txBody>
      </p:sp>
      <p:sp>
        <p:nvSpPr>
          <p:cNvPr id="179" name="PlaceHolder 3"/>
          <p:cNvSpPr>
            <a:spLocks noGrp="1"/>
          </p:cNvSpPr>
          <p:nvPr>
            <p:ph type="body"/>
          </p:nvPr>
        </p:nvSpPr>
        <p:spPr>
          <a:xfrm>
            <a:off x="630000" y="2057400"/>
            <a:ext cx="2948760" cy="381132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200" strike="noStrike" u="none">
                <a:solidFill>
                  <a:schemeClr val="dk1"/>
                </a:solidFill>
                <a:uFillTx/>
                <a:latin typeface="Calibri"/>
              </a:rPr>
              <a:t>Edit Master text styles</a:t>
            </a:r>
            <a:endParaRPr b="0" lang="cs-CZ" sz="1200" strike="noStrike" u="none">
              <a:solidFill>
                <a:schemeClr val="dk1"/>
              </a:solidFill>
              <a:uFillTx/>
              <a:latin typeface="Calibri"/>
            </a:endParaRPr>
          </a:p>
        </p:txBody>
      </p:sp>
      <p:sp>
        <p:nvSpPr>
          <p:cNvPr id="180" name="PlaceHolder 4"/>
          <p:cNvSpPr>
            <a:spLocks noGrp="1"/>
          </p:cNvSpPr>
          <p:nvPr>
            <p:ph type="dt" idx="85"/>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181" name="PlaceHolder 5"/>
          <p:cNvSpPr>
            <a:spLocks noGrp="1"/>
          </p:cNvSpPr>
          <p:nvPr>
            <p:ph type="ftr" idx="86"/>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182" name="PlaceHolder 6"/>
          <p:cNvSpPr>
            <a:spLocks noGrp="1"/>
          </p:cNvSpPr>
          <p:nvPr>
            <p:ph type="sldNum" idx="87"/>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cs-CZ" sz="900" strike="noStrike" u="none">
                <a:solidFill>
                  <a:schemeClr val="dk1">
                    <a:tint val="75000"/>
                  </a:schemeClr>
                </a:solidFill>
                <a:uFillTx/>
                <a:latin typeface="Calibri"/>
              </a:defRPr>
            </a:lvl1pPr>
          </a:lstStyle>
          <a:p>
            <a:pPr indent="0" algn="r" defTabSz="914400">
              <a:lnSpc>
                <a:spcPct val="100000"/>
              </a:lnSpc>
              <a:buNone/>
            </a:pPr>
            <a:fld id="{40BC3F23-EB82-4F93-8962-4D88BE392B19}"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705"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16"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17" name="PlaceHolder 1"/>
          <p:cNvSpPr>
            <a:spLocks noGrp="1"/>
          </p:cNvSpPr>
          <p:nvPr>
            <p:ph type="title"/>
          </p:nvPr>
        </p:nvSpPr>
        <p:spPr>
          <a:xfrm>
            <a:off x="152640" y="1052640"/>
            <a:ext cx="8847000" cy="1593360"/>
          </a:xfrm>
          <a:prstGeom prst="rect">
            <a:avLst/>
          </a:prstGeom>
          <a:noFill/>
          <a:ln w="0">
            <a:noFill/>
          </a:ln>
        </p:spPr>
        <p:txBody>
          <a:bodyPr lIns="91440" rIns="91440" tIns="45720" bIns="45720" anchor="b">
            <a:noAutofit/>
          </a:bodyPr>
          <a:p>
            <a:pPr indent="0" defTabSz="685800">
              <a:lnSpc>
                <a:spcPct val="90000"/>
              </a:lnSpc>
              <a:buNone/>
            </a:pPr>
            <a:r>
              <a:rPr b="1" lang="en-US" sz="3600" strike="noStrike" u="none">
                <a:solidFill>
                  <a:srgbClr val="00a499"/>
                </a:solidFill>
                <a:uFillTx/>
                <a:latin typeface="Calibri"/>
              </a:rPr>
              <a:t>Click to edit Master title style</a:t>
            </a:r>
            <a:endParaRPr b="0" lang="cs-CZ" sz="3600" strike="noStrike" u="none">
              <a:solidFill>
                <a:schemeClr val="dk1"/>
              </a:solidFill>
              <a:uFillTx/>
              <a:latin typeface="Calibri"/>
            </a:endParaRPr>
          </a:p>
        </p:txBody>
      </p:sp>
      <p:sp>
        <p:nvSpPr>
          <p:cNvPr id="18" name="PlaceHolder 2"/>
          <p:cNvSpPr>
            <a:spLocks noGrp="1"/>
          </p:cNvSpPr>
          <p:nvPr>
            <p:ph type="body"/>
          </p:nvPr>
        </p:nvSpPr>
        <p:spPr>
          <a:xfrm>
            <a:off x="152640" y="2807640"/>
            <a:ext cx="8847000" cy="3377520"/>
          </a:xfrm>
          <a:prstGeom prst="rect">
            <a:avLst/>
          </a:prstGeom>
          <a:noFill/>
          <a:ln w="0">
            <a:noFill/>
          </a:ln>
        </p:spPr>
        <p:txBody>
          <a:bodyPr lIns="91440" rIns="91440" tIns="45720" bIns="45720" anchor="t">
            <a:normAutofit/>
          </a:bodyPr>
          <a:p>
            <a:pPr indent="0" defTabSz="685800">
              <a:lnSpc>
                <a:spcPct val="90000"/>
              </a:lnSpc>
              <a:spcBef>
                <a:spcPts val="751"/>
              </a:spcBef>
              <a:buNone/>
              <a:tabLst>
                <a:tab algn="l" pos="0"/>
              </a:tabLst>
            </a:pPr>
            <a:r>
              <a:rPr b="0" lang="en-US" sz="1200" strike="noStrike" u="none">
                <a:solidFill>
                  <a:schemeClr val="dk1">
                    <a:tint val="75000"/>
                  </a:schemeClr>
                </a:solidFill>
                <a:uFillTx/>
                <a:latin typeface="Calibri"/>
              </a:rPr>
              <a:t>Click to edit Master text styles</a:t>
            </a:r>
            <a:endParaRPr b="0" lang="cs-CZ" sz="1200" strike="noStrike" u="none">
              <a:solidFill>
                <a:schemeClr val="dk1"/>
              </a:solidFill>
              <a:uFillTx/>
              <a:latin typeface="Calibri"/>
            </a:endParaRPr>
          </a:p>
        </p:txBody>
      </p:sp>
      <p:sp>
        <p:nvSpPr>
          <p:cNvPr id="19" name="PlaceHolder 3"/>
          <p:cNvSpPr>
            <a:spLocks noGrp="1"/>
          </p:cNvSpPr>
          <p:nvPr>
            <p:ph type="dt" idx="7"/>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20" name="PlaceHolder 4"/>
          <p:cNvSpPr>
            <a:spLocks noGrp="1"/>
          </p:cNvSpPr>
          <p:nvPr>
            <p:ph type="ftr" idx="8"/>
          </p:nvPr>
        </p:nvSpPr>
        <p:spPr>
          <a:xfrm>
            <a:off x="926280" y="6347160"/>
            <a:ext cx="7453080" cy="31824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21" name="PlaceHolder 5"/>
          <p:cNvSpPr>
            <a:spLocks noGrp="1"/>
          </p:cNvSpPr>
          <p:nvPr>
            <p:ph type="sldNum" idx="9"/>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D2E6AF92-EAB3-4E7B-890D-74CD1F284440}"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3" r:id="rId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22"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23" name="PlaceHolder 1"/>
          <p:cNvSpPr>
            <a:spLocks noGrp="1"/>
          </p:cNvSpPr>
          <p:nvPr>
            <p:ph type="title"/>
          </p:nvPr>
        </p:nvSpPr>
        <p:spPr>
          <a:xfrm>
            <a:off x="150120" y="1054080"/>
            <a:ext cx="884952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Click to edit Master title style</a:t>
            </a:r>
            <a:endParaRPr b="0" lang="cs-CZ" sz="2700" strike="noStrike" u="none">
              <a:solidFill>
                <a:schemeClr val="dk1"/>
              </a:solidFill>
              <a:uFillTx/>
              <a:latin typeface="Calibri"/>
            </a:endParaRPr>
          </a:p>
        </p:txBody>
      </p:sp>
      <p:sp>
        <p:nvSpPr>
          <p:cNvPr id="24" name="PlaceHolder 2"/>
          <p:cNvSpPr>
            <a:spLocks noGrp="1"/>
          </p:cNvSpPr>
          <p:nvPr>
            <p:ph type="body"/>
          </p:nvPr>
        </p:nvSpPr>
        <p:spPr>
          <a:xfrm>
            <a:off x="152280" y="2162160"/>
            <a:ext cx="4338720" cy="401436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Click to edit Master text styles</a:t>
            </a:r>
            <a:endParaRPr b="0" lang="cs-CZ" sz="2400" strike="noStrike" u="none">
              <a:solidFill>
                <a:schemeClr val="dk1"/>
              </a:solidFill>
              <a:uFillTx/>
              <a:latin typeface="Calibri"/>
            </a:endParaRPr>
          </a:p>
        </p:txBody>
      </p:sp>
      <p:sp>
        <p:nvSpPr>
          <p:cNvPr id="25" name="PlaceHolder 3"/>
          <p:cNvSpPr>
            <a:spLocks noGrp="1"/>
          </p:cNvSpPr>
          <p:nvPr>
            <p:ph type="body"/>
          </p:nvPr>
        </p:nvSpPr>
        <p:spPr>
          <a:xfrm>
            <a:off x="4653000" y="2162160"/>
            <a:ext cx="4346640" cy="403812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Click to edit Master text styles</a:t>
            </a:r>
            <a:endParaRPr b="0" lang="cs-CZ" sz="2400" strike="noStrike" u="none">
              <a:solidFill>
                <a:schemeClr val="dk1"/>
              </a:solidFill>
              <a:uFillTx/>
              <a:latin typeface="Calibri"/>
            </a:endParaRPr>
          </a:p>
        </p:txBody>
      </p:sp>
      <p:sp>
        <p:nvSpPr>
          <p:cNvPr id="26" name="PlaceHolder 4"/>
          <p:cNvSpPr>
            <a:spLocks noGrp="1"/>
          </p:cNvSpPr>
          <p:nvPr>
            <p:ph type="dt" idx="10"/>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27" name="PlaceHolder 5"/>
          <p:cNvSpPr>
            <a:spLocks noGrp="1"/>
          </p:cNvSpPr>
          <p:nvPr>
            <p:ph type="ftr" idx="11"/>
          </p:nvPr>
        </p:nvSpPr>
        <p:spPr>
          <a:xfrm>
            <a:off x="926280" y="6352920"/>
            <a:ext cx="7453080" cy="3124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28" name="PlaceHolder 6"/>
          <p:cNvSpPr>
            <a:spLocks noGrp="1"/>
          </p:cNvSpPr>
          <p:nvPr>
            <p:ph type="sldNum" idx="12"/>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706DC0A7-2CA4-46C8-91CD-858A6AD7AF1C}"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55" r:id="rId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32"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3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Click to edit Master title style</a:t>
            </a:r>
            <a:endParaRPr b="0" lang="cs-CZ" sz="2700" strike="noStrike" u="none">
              <a:solidFill>
                <a:schemeClr val="dk1"/>
              </a:solidFill>
              <a:uFillTx/>
              <a:latin typeface="Calibri"/>
            </a:endParaRPr>
          </a:p>
        </p:txBody>
      </p:sp>
      <p:sp>
        <p:nvSpPr>
          <p:cNvPr id="34" name="PlaceHolder 2"/>
          <p:cNvSpPr>
            <a:spLocks noGrp="1"/>
          </p:cNvSpPr>
          <p:nvPr>
            <p:ph type="dt" idx="13"/>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35" name="PlaceHolder 3"/>
          <p:cNvSpPr>
            <a:spLocks noGrp="1"/>
          </p:cNvSpPr>
          <p:nvPr>
            <p:ph type="ftr" idx="14"/>
          </p:nvPr>
        </p:nvSpPr>
        <p:spPr>
          <a:xfrm>
            <a:off x="926280" y="6352920"/>
            <a:ext cx="7453080" cy="3124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36" name="PlaceHolder 4"/>
          <p:cNvSpPr>
            <a:spLocks noGrp="1"/>
          </p:cNvSpPr>
          <p:nvPr>
            <p:ph type="sldNum" idx="15"/>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607FAE88-EF3A-4CEB-B15D-0E4419C181B5}"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
        <p:nvSpPr>
          <p:cNvPr id="37"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cs-CZ" sz="2400" strike="noStrike" u="none">
                <a:solidFill>
                  <a:schemeClr val="dk1"/>
                </a:solidFill>
                <a:uFillTx/>
                <a:latin typeface="Calibri"/>
              </a:rPr>
              <a:t>Click to edit the outline text format</a:t>
            </a:r>
            <a:endParaRPr b="0" lang="cs-CZ" sz="24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1500" strike="noStrike" u="none">
                <a:solidFill>
                  <a:schemeClr val="dk1"/>
                </a:solidFill>
                <a:uFillTx/>
                <a:latin typeface="Calibri"/>
              </a:rPr>
              <a:t>Second Outline Level</a:t>
            </a:r>
            <a:endParaRPr b="0" lang="cs-CZ" sz="15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1350" strike="noStrike" u="none">
                <a:solidFill>
                  <a:schemeClr val="dk1"/>
                </a:solidFill>
                <a:uFillTx/>
                <a:latin typeface="Calibri"/>
              </a:rPr>
              <a:t>Third Outline Level</a:t>
            </a:r>
            <a:endParaRPr b="0" lang="cs-CZ" sz="135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1350" strike="noStrike" u="none">
                <a:solidFill>
                  <a:schemeClr val="dk1"/>
                </a:solidFill>
                <a:uFillTx/>
                <a:latin typeface="Calibri"/>
              </a:rPr>
              <a:t>Fourth Outline Level</a:t>
            </a:r>
            <a:endParaRPr b="0" lang="cs-CZ" sz="135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Fifth Outline Level</a:t>
            </a:r>
            <a:endParaRPr b="0" lang="cs-CZ" sz="20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Sixth Outline Level</a:t>
            </a:r>
            <a:endParaRPr b="0" lang="cs-CZ" sz="20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Seventh Outline Level</a:t>
            </a:r>
            <a:endParaRPr b="0" lang="cs-CZ" sz="2000" strike="noStrike" u="none">
              <a:solidFill>
                <a:schemeClr val="dk1"/>
              </a:solidFill>
              <a:uFillTx/>
              <a:latin typeface="Calibri"/>
            </a:endParaRPr>
          </a:p>
        </p:txBody>
      </p:sp>
    </p:spTree>
  </p:cSld>
  <p:clrMap bg1="lt1" tx1="dk1" bg2="lt2" tx2="dk2" accent1="accent1" accent2="accent2" accent3="accent3" accent4="accent4" accent5="accent5" accent6="accent6" hlink="hlink" folHlink="folHlink"/>
  <p:sldLayoutIdLst>
    <p:sldLayoutId id="2147483657" r:id="rId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39"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40" name="PlaceHolder 1"/>
          <p:cNvSpPr>
            <a:spLocks noGrp="1"/>
          </p:cNvSpPr>
          <p:nvPr>
            <p:ph type="dt" idx="16"/>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41" name="PlaceHolder 2"/>
          <p:cNvSpPr>
            <a:spLocks noGrp="1"/>
          </p:cNvSpPr>
          <p:nvPr>
            <p:ph type="ftr" idx="17"/>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42" name="PlaceHolder 3"/>
          <p:cNvSpPr>
            <a:spLocks noGrp="1"/>
          </p:cNvSpPr>
          <p:nvPr>
            <p:ph type="sldNum" idx="18"/>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782D158B-1A95-46F6-9C17-8A9A53520791}"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
        <p:nvSpPr>
          <p:cNvPr id="43" name="PlaceHolder 4"/>
          <p:cNvSpPr>
            <a:spLocks noGrp="1"/>
          </p:cNvSpPr>
          <p:nvPr>
            <p:ph type="title"/>
          </p:nvPr>
        </p:nvSpPr>
        <p:spPr>
          <a:xfrm>
            <a:off x="457200" y="273600"/>
            <a:ext cx="8229240" cy="1144800"/>
          </a:xfrm>
          <a:prstGeom prst="rect">
            <a:avLst/>
          </a:prstGeom>
          <a:noFill/>
          <a:ln w="0">
            <a:noFill/>
          </a:ln>
        </p:spPr>
        <p:txBody>
          <a:bodyPr lIns="0" rIns="0" tIns="0" bIns="0" anchor="ctr">
            <a:noAutofit/>
          </a:bodyPr>
          <a:p>
            <a:pPr indent="0">
              <a:buNone/>
            </a:pPr>
            <a:r>
              <a:rPr b="0" lang="cs-CZ" sz="1800" strike="noStrike" u="none">
                <a:solidFill>
                  <a:schemeClr val="dk1"/>
                </a:solidFill>
                <a:uFillTx/>
                <a:latin typeface="Calibri"/>
              </a:rPr>
              <a:t>Click to edit the title text format</a:t>
            </a:r>
            <a:endParaRPr b="0" lang="cs-CZ" sz="1800" strike="noStrike" u="none">
              <a:solidFill>
                <a:schemeClr val="dk1"/>
              </a:solidFill>
              <a:uFillTx/>
              <a:latin typeface="Calibri"/>
            </a:endParaRPr>
          </a:p>
        </p:txBody>
      </p:sp>
      <p:sp>
        <p:nvSpPr>
          <p:cNvPr id="44"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cs-CZ" sz="2400" strike="noStrike" u="none">
                <a:solidFill>
                  <a:schemeClr val="dk1"/>
                </a:solidFill>
                <a:uFillTx/>
                <a:latin typeface="Calibri"/>
              </a:rPr>
              <a:t>Click to edit the outline text format</a:t>
            </a:r>
            <a:endParaRPr b="0" lang="cs-CZ" sz="24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1500" strike="noStrike" u="none">
                <a:solidFill>
                  <a:schemeClr val="dk1"/>
                </a:solidFill>
                <a:uFillTx/>
                <a:latin typeface="Calibri"/>
              </a:rPr>
              <a:t>Second Outline Level</a:t>
            </a:r>
            <a:endParaRPr b="0" lang="cs-CZ" sz="15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1350" strike="noStrike" u="none">
                <a:solidFill>
                  <a:schemeClr val="dk1"/>
                </a:solidFill>
                <a:uFillTx/>
                <a:latin typeface="Calibri"/>
              </a:rPr>
              <a:t>Third Outline Level</a:t>
            </a:r>
            <a:endParaRPr b="0" lang="cs-CZ" sz="135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1350" strike="noStrike" u="none">
                <a:solidFill>
                  <a:schemeClr val="dk1"/>
                </a:solidFill>
                <a:uFillTx/>
                <a:latin typeface="Calibri"/>
              </a:rPr>
              <a:t>Fourth Outline Level</a:t>
            </a:r>
            <a:endParaRPr b="0" lang="cs-CZ" sz="135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Fifth Outline Level</a:t>
            </a:r>
            <a:endParaRPr b="0" lang="cs-CZ" sz="20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Sixth Outline Level</a:t>
            </a:r>
            <a:endParaRPr b="0" lang="cs-CZ" sz="20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Seventh Outline Level</a:t>
            </a:r>
            <a:endParaRPr b="0" lang="cs-CZ" sz="2000" strike="noStrike" u="none">
              <a:solidFill>
                <a:schemeClr val="dk1"/>
              </a:solidFill>
              <a:uFillTx/>
              <a:latin typeface="Calibri"/>
            </a:endParaRPr>
          </a:p>
        </p:txBody>
      </p:sp>
    </p:spTree>
  </p:cSld>
  <p:clrMap bg1="lt1" tx1="dk1" bg2="lt2" tx2="dk2" accent1="accent1" accent2="accent2" accent3="accent3" accent4="accent4" accent5="accent5" accent6="accent6" hlink="hlink" folHlink="folHlink"/>
  <p:sldLayoutIdLst>
    <p:sldLayoutId id="2147483659" r:id="rId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pic>
        <p:nvPicPr>
          <p:cNvPr id="45" name="Obrázek 143" descr="Obsah obrázku objekt, hodiny, interiér&#10;&#10;&#10;&#10;Popis se vygeneroval automaticky."/>
          <p:cNvPicPr/>
          <p:nvPr/>
        </p:nvPicPr>
        <p:blipFill>
          <a:blip r:embed="rId2"/>
          <a:stretch/>
        </p:blipFill>
        <p:spPr>
          <a:xfrm>
            <a:off x="160920" y="237600"/>
            <a:ext cx="6337080" cy="609120"/>
          </a:xfrm>
          <a:prstGeom prst="rect">
            <a:avLst/>
          </a:prstGeom>
          <a:ln w="0">
            <a:noFill/>
          </a:ln>
        </p:spPr>
      </p:pic>
      <p:sp>
        <p:nvSpPr>
          <p:cNvPr id="4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3000" strike="noStrike" u="none">
                <a:solidFill>
                  <a:srgbClr val="00a499"/>
                </a:solidFill>
                <a:uFillTx/>
                <a:latin typeface="Calibri"/>
              </a:rPr>
              <a:t>Klepnutím lze upravit styl předlohy nadpisů.</a:t>
            </a:r>
            <a:endParaRPr b="0" lang="cs-CZ" sz="3000" strike="noStrike" u="none">
              <a:solidFill>
                <a:schemeClr val="dk1"/>
              </a:solidFill>
              <a:uFillTx/>
              <a:latin typeface="Calibri"/>
            </a:endParaRPr>
          </a:p>
        </p:txBody>
      </p:sp>
      <p:sp>
        <p:nvSpPr>
          <p:cNvPr id="47" name="PlaceHolder 2"/>
          <p:cNvSpPr>
            <a:spLocks noGrp="1"/>
          </p:cNvSpPr>
          <p:nvPr>
            <p:ph type="dt" idx="19"/>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r>
              <a:rPr b="0" lang="cs-CZ" sz="900" strike="noStrike" u="none">
                <a:solidFill>
                  <a:schemeClr val="dk1">
                    <a:tint val="75000"/>
                  </a:schemeClr>
                </a:solidFill>
                <a:uFillTx/>
                <a:latin typeface="Calibri"/>
              </a:rPr>
              <a:t>&lt;date/time&gt;</a:t>
            </a:r>
            <a:endParaRPr b="0" lang="cs-CZ" sz="900" strike="noStrike" u="none">
              <a:solidFill>
                <a:srgbClr val="000000"/>
              </a:solidFill>
              <a:uFillTx/>
              <a:latin typeface="Times New Roman"/>
            </a:endParaRPr>
          </a:p>
        </p:txBody>
      </p:sp>
      <p:sp>
        <p:nvSpPr>
          <p:cNvPr id="48" name="PlaceHolder 3"/>
          <p:cNvSpPr>
            <a:spLocks noGrp="1"/>
          </p:cNvSpPr>
          <p:nvPr>
            <p:ph type="ftr" idx="20"/>
          </p:nvPr>
        </p:nvSpPr>
        <p:spPr>
          <a:xfrm>
            <a:off x="1010160" y="6356520"/>
            <a:ext cx="7369920" cy="3124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&lt;footer&gt;</a:t>
            </a:r>
            <a:endParaRPr b="0" lang="cs-CZ" sz="900" strike="noStrike" u="none">
              <a:solidFill>
                <a:srgbClr val="000000"/>
              </a:solidFill>
              <a:uFillTx/>
              <a:latin typeface="Times New Roman"/>
            </a:endParaRPr>
          </a:p>
        </p:txBody>
      </p:sp>
      <p:sp>
        <p:nvSpPr>
          <p:cNvPr id="49" name="PlaceHolder 4"/>
          <p:cNvSpPr>
            <a:spLocks noGrp="1"/>
          </p:cNvSpPr>
          <p:nvPr>
            <p:ph type="sldNum" idx="21"/>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AEF9219B-95EA-490A-B313-4B89E234F0A3}" type="slidenum">
              <a:rPr b="0" lang="cs-CZ" sz="900" strike="noStrike" u="none">
                <a:solidFill>
                  <a:schemeClr val="dk1">
                    <a:tint val="75000"/>
                  </a:schemeClr>
                </a:solidFill>
                <a:uFillTx/>
                <a:latin typeface="Calibri"/>
              </a:rPr>
              <a:t>&lt;number&gt;</a:t>
            </a:fld>
            <a:endParaRPr b="0" lang="cs-CZ" sz="900" strike="noStrike" u="none">
              <a:solidFill>
                <a:srgbClr val="000000"/>
              </a:solidFill>
              <a:uFillTx/>
              <a:latin typeface="Times New Roman"/>
            </a:endParaRPr>
          </a:p>
        </p:txBody>
      </p:sp>
      <p:sp>
        <p:nvSpPr>
          <p:cNvPr id="50" name="PlaceHolder 5"/>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cs-CZ" sz="2400" strike="noStrike" u="none">
                <a:solidFill>
                  <a:schemeClr val="dk1"/>
                </a:solidFill>
                <a:uFillTx/>
                <a:latin typeface="Calibri"/>
              </a:rPr>
              <a:t>Click to edit the outline text format</a:t>
            </a:r>
            <a:endParaRPr b="0" lang="cs-CZ" sz="2400" strike="noStrike" u="none">
              <a:solidFill>
                <a:schemeClr val="dk1"/>
              </a:solidFill>
              <a:uFillTx/>
              <a:latin typeface="Calibri"/>
            </a:endParaRPr>
          </a:p>
          <a:p>
            <a:pPr lvl="1" marL="864000" indent="-324000">
              <a:lnSpc>
                <a:spcPct val="90000"/>
              </a:lnSpc>
              <a:spcBef>
                <a:spcPts val="1134"/>
              </a:spcBef>
              <a:buClr>
                <a:srgbClr val="000000"/>
              </a:buClr>
              <a:buSzPct val="75000"/>
              <a:buFont typeface="Symbol" charset="2"/>
              <a:buChar char=""/>
            </a:pPr>
            <a:r>
              <a:rPr b="0" lang="cs-CZ" sz="1500" strike="noStrike" u="none">
                <a:solidFill>
                  <a:schemeClr val="dk1"/>
                </a:solidFill>
                <a:uFillTx/>
                <a:latin typeface="Calibri"/>
              </a:rPr>
              <a:t>Second Outline Level</a:t>
            </a:r>
            <a:endParaRPr b="0" lang="cs-CZ" sz="1500" strike="noStrike" u="none">
              <a:solidFill>
                <a:schemeClr val="dk1"/>
              </a:solidFill>
              <a:uFillTx/>
              <a:latin typeface="Calibri"/>
            </a:endParaRPr>
          </a:p>
          <a:p>
            <a:pPr lvl="2" marL="1296000" indent="-288000">
              <a:lnSpc>
                <a:spcPct val="90000"/>
              </a:lnSpc>
              <a:spcBef>
                <a:spcPts val="850"/>
              </a:spcBef>
              <a:buClr>
                <a:srgbClr val="000000"/>
              </a:buClr>
              <a:buSzPct val="45000"/>
              <a:buFont typeface="Wingdings" charset="2"/>
              <a:buChar char=""/>
            </a:pPr>
            <a:r>
              <a:rPr b="0" lang="cs-CZ" sz="1350" strike="noStrike" u="none">
                <a:solidFill>
                  <a:schemeClr val="dk1"/>
                </a:solidFill>
                <a:uFillTx/>
                <a:latin typeface="Calibri"/>
              </a:rPr>
              <a:t>Third Outline Level</a:t>
            </a:r>
            <a:endParaRPr b="0" lang="cs-CZ" sz="1350" strike="noStrike" u="none">
              <a:solidFill>
                <a:schemeClr val="dk1"/>
              </a:solidFill>
              <a:uFillTx/>
              <a:latin typeface="Calibri"/>
            </a:endParaRPr>
          </a:p>
          <a:p>
            <a:pPr lvl="3" marL="1728000" indent="-216000">
              <a:lnSpc>
                <a:spcPct val="90000"/>
              </a:lnSpc>
              <a:spcBef>
                <a:spcPts val="567"/>
              </a:spcBef>
              <a:buClr>
                <a:srgbClr val="000000"/>
              </a:buClr>
              <a:buSzPct val="75000"/>
              <a:buFont typeface="Symbol" charset="2"/>
              <a:buChar char=""/>
            </a:pPr>
            <a:r>
              <a:rPr b="0" lang="cs-CZ" sz="1350" strike="noStrike" u="none">
                <a:solidFill>
                  <a:schemeClr val="dk1"/>
                </a:solidFill>
                <a:uFillTx/>
                <a:latin typeface="Calibri"/>
              </a:rPr>
              <a:t>Fourth Outline Level</a:t>
            </a:r>
            <a:endParaRPr b="0" lang="cs-CZ" sz="1350" strike="noStrike" u="none">
              <a:solidFill>
                <a:schemeClr val="dk1"/>
              </a:solidFill>
              <a:uFillTx/>
              <a:latin typeface="Calibri"/>
            </a:endParaRPr>
          </a:p>
          <a:p>
            <a:pPr lvl="4" marL="2160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Fifth Outline Level</a:t>
            </a:r>
            <a:endParaRPr b="0" lang="cs-CZ" sz="2000" strike="noStrike" u="none">
              <a:solidFill>
                <a:schemeClr val="dk1"/>
              </a:solidFill>
              <a:uFillTx/>
              <a:latin typeface="Calibri"/>
            </a:endParaRPr>
          </a:p>
          <a:p>
            <a:pPr lvl="5" marL="2592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Sixth Outline Level</a:t>
            </a:r>
            <a:endParaRPr b="0" lang="cs-CZ" sz="2000" strike="noStrike" u="none">
              <a:solidFill>
                <a:schemeClr val="dk1"/>
              </a:solidFill>
              <a:uFillTx/>
              <a:latin typeface="Calibri"/>
            </a:endParaRPr>
          </a:p>
          <a:p>
            <a:pPr lvl="6" marL="3024000" indent="-216000">
              <a:lnSpc>
                <a:spcPct val="90000"/>
              </a:lnSpc>
              <a:spcBef>
                <a:spcPts val="283"/>
              </a:spcBef>
              <a:buClr>
                <a:srgbClr val="000000"/>
              </a:buClr>
              <a:buSzPct val="45000"/>
              <a:buFont typeface="Wingdings" charset="2"/>
              <a:buChar char=""/>
            </a:pPr>
            <a:r>
              <a:rPr b="0" lang="cs-CZ" sz="2000" strike="noStrike" u="none">
                <a:solidFill>
                  <a:schemeClr val="dk1"/>
                </a:solidFill>
                <a:uFillTx/>
                <a:latin typeface="Calibri"/>
              </a:rPr>
              <a:t>Seventh Outline Level</a:t>
            </a:r>
            <a:endParaRPr b="0" lang="cs-CZ" sz="2000" strike="noStrike" u="none">
              <a:solidFill>
                <a:schemeClr val="dk1"/>
              </a:solidFill>
              <a:uFillTx/>
              <a:latin typeface="Calibri"/>
            </a:endParaRPr>
          </a:p>
        </p:txBody>
      </p:sp>
    </p:spTree>
  </p:cSld>
  <p:clrMap bg1="lt1" tx1="dk1" bg2="lt2" tx2="dk2" accent1="accent1" accent2="accent2" accent3="accent3" accent4="accent4" accent5="accent5" accent6="accent6" hlink="hlink" folHlink="folHlink"/>
  <p:sldLayoutIdLst>
    <p:sldLayoutId id="2147483661" r:id="rId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title"/>
          </p:nvPr>
        </p:nvSpPr>
        <p:spPr>
          <a:xfrm>
            <a:off x="1143000" y="1122480"/>
            <a:ext cx="6857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trike="noStrike" u="none">
                <a:solidFill>
                  <a:schemeClr val="dk1"/>
                </a:solidFill>
                <a:uFillTx/>
                <a:latin typeface="Calibri Light"/>
              </a:rPr>
              <a:t>Click to edit Master title style</a:t>
            </a:r>
            <a:endParaRPr b="0" lang="cs-CZ" sz="6000" strike="noStrike" u="none">
              <a:solidFill>
                <a:schemeClr val="dk1"/>
              </a:solidFill>
              <a:uFillTx/>
              <a:latin typeface="Calibri"/>
            </a:endParaRPr>
          </a:p>
        </p:txBody>
      </p:sp>
      <p:sp>
        <p:nvSpPr>
          <p:cNvPr id="52" name="PlaceHolder 2"/>
          <p:cNvSpPr>
            <a:spLocks noGrp="1"/>
          </p:cNvSpPr>
          <p:nvPr>
            <p:ph type="dt" idx="22"/>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53" name="PlaceHolder 3"/>
          <p:cNvSpPr>
            <a:spLocks noGrp="1"/>
          </p:cNvSpPr>
          <p:nvPr>
            <p:ph type="ftr" idx="23"/>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54" name="PlaceHolder 4"/>
          <p:cNvSpPr>
            <a:spLocks noGrp="1"/>
          </p:cNvSpPr>
          <p:nvPr>
            <p:ph type="sldNum" idx="24"/>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2CA9553A-E16D-44CB-B2FD-7B6899C7A59E}"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7" name="PlaceHolder 1"/>
          <p:cNvSpPr>
            <a:spLocks noGrp="1"/>
          </p:cNvSpPr>
          <p:nvPr>
            <p:ph type="title"/>
          </p:nvPr>
        </p:nvSpPr>
        <p:spPr>
          <a:xfrm>
            <a:off x="628560" y="365040"/>
            <a:ext cx="7886520" cy="1325160"/>
          </a:xfrm>
          <a:prstGeom prst="rect">
            <a:avLst/>
          </a:prstGeom>
          <a:noFill/>
          <a:ln w="0">
            <a:noFill/>
          </a:ln>
        </p:spPr>
        <p:txBody>
          <a:bodyPr lIns="91440" rIns="91440" tIns="45720" bIns="45720" anchor="ctr">
            <a:noAutofit/>
          </a:bodyPr>
          <a:p>
            <a:pPr indent="0" defTabSz="914400">
              <a:lnSpc>
                <a:spcPct val="90000"/>
              </a:lnSpc>
              <a:buNone/>
            </a:pPr>
            <a:r>
              <a:rPr b="0" lang="en-US" sz="4400" strike="noStrike" u="none">
                <a:solidFill>
                  <a:schemeClr val="dk1"/>
                </a:solidFill>
                <a:uFillTx/>
                <a:latin typeface="Calibri Light"/>
              </a:rPr>
              <a:t>Click to edit Master title style</a:t>
            </a:r>
            <a:endParaRPr b="0" lang="cs-CZ" sz="4400" strike="noStrike" u="none">
              <a:solidFill>
                <a:schemeClr val="dk1"/>
              </a:solidFill>
              <a:uFillTx/>
              <a:latin typeface="Calibri"/>
            </a:endParaRPr>
          </a:p>
        </p:txBody>
      </p:sp>
      <p:sp>
        <p:nvSpPr>
          <p:cNvPr id="58" name="PlaceHolder 2"/>
          <p:cNvSpPr>
            <a:spLocks noGrp="1"/>
          </p:cNvSpPr>
          <p:nvPr>
            <p:ph type="body"/>
          </p:nvPr>
        </p:nvSpPr>
        <p:spPr>
          <a:xfrm>
            <a:off x="628560" y="1825560"/>
            <a:ext cx="788652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trike="noStrike" u="none">
                <a:solidFill>
                  <a:schemeClr val="dk1"/>
                </a:solidFill>
                <a:uFillTx/>
                <a:latin typeface="Calibri"/>
              </a:rPr>
              <a:t>Click to edit Master text styles</a:t>
            </a:r>
            <a:endParaRPr b="0" lang="cs-CZ" sz="2800" strike="noStrike" u="none">
              <a:solidFill>
                <a:schemeClr val="dk1"/>
              </a:solidFill>
              <a:uFillTx/>
              <a:latin typeface="Calibri"/>
            </a:endParaRPr>
          </a:p>
          <a:p>
            <a:pPr lvl="1" marL="685800" indent="-228600" defTabSz="914400">
              <a:lnSpc>
                <a:spcPct val="90000"/>
              </a:lnSpc>
              <a:spcBef>
                <a:spcPts val="499"/>
              </a:spcBef>
              <a:buClr>
                <a:srgbClr val="000000"/>
              </a:buClr>
              <a:buFont typeface="Arial"/>
              <a:buChar char="•"/>
            </a:pPr>
            <a:r>
              <a:rPr b="0" lang="en-US" sz="2400" strike="noStrike" u="none">
                <a:solidFill>
                  <a:schemeClr val="dk1"/>
                </a:solidFill>
                <a:uFillTx/>
                <a:latin typeface="Calibri"/>
              </a:rPr>
              <a:t>Second level</a:t>
            </a:r>
            <a:endParaRPr b="0" lang="cs-CZ" sz="2400" strike="noStrike" u="none">
              <a:solidFill>
                <a:schemeClr val="dk1"/>
              </a:solidFill>
              <a:uFillTx/>
              <a:latin typeface="Calibri"/>
            </a:endParaRPr>
          </a:p>
          <a:p>
            <a:pPr lvl="2" marL="1143000" indent="-228600" defTabSz="914400">
              <a:lnSpc>
                <a:spcPct val="90000"/>
              </a:lnSpc>
              <a:spcBef>
                <a:spcPts val="499"/>
              </a:spcBef>
              <a:buClr>
                <a:srgbClr val="000000"/>
              </a:buClr>
              <a:buFont typeface="Arial"/>
              <a:buChar char="•"/>
            </a:pPr>
            <a:r>
              <a:rPr b="0" lang="en-US" sz="2000" strike="noStrike" u="none">
                <a:solidFill>
                  <a:schemeClr val="dk1"/>
                </a:solidFill>
                <a:uFillTx/>
                <a:latin typeface="Calibri"/>
              </a:rPr>
              <a:t>Third level</a:t>
            </a:r>
            <a:endParaRPr b="0" lang="cs-CZ" sz="2000" strike="noStrike" u="none">
              <a:solidFill>
                <a:schemeClr val="dk1"/>
              </a:solidFill>
              <a:uFillTx/>
              <a:latin typeface="Calibri"/>
            </a:endParaRPr>
          </a:p>
          <a:p>
            <a:pPr lvl="3" marL="16002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Fourth level</a:t>
            </a:r>
            <a:endParaRPr b="0" lang="cs-CZ" sz="1800" strike="noStrike" u="none">
              <a:solidFill>
                <a:schemeClr val="dk1"/>
              </a:solidFill>
              <a:uFillTx/>
              <a:latin typeface="Calibri"/>
            </a:endParaRPr>
          </a:p>
          <a:p>
            <a:pPr lvl="4" marL="2057400" indent="-228600" defTabSz="914400">
              <a:lnSpc>
                <a:spcPct val="90000"/>
              </a:lnSpc>
              <a:spcBef>
                <a:spcPts val="499"/>
              </a:spcBef>
              <a:buClr>
                <a:srgbClr val="000000"/>
              </a:buClr>
              <a:buFont typeface="Arial"/>
              <a:buChar char="•"/>
            </a:pPr>
            <a:r>
              <a:rPr b="0" lang="en-US" sz="1800" strike="noStrike" u="none">
                <a:solidFill>
                  <a:schemeClr val="dk1"/>
                </a:solidFill>
                <a:uFillTx/>
                <a:latin typeface="Calibri"/>
              </a:rPr>
              <a:t>Fifth level</a:t>
            </a:r>
            <a:endParaRPr b="0" lang="cs-CZ" sz="1800" strike="noStrike" u="none">
              <a:solidFill>
                <a:schemeClr val="dk1"/>
              </a:solidFill>
              <a:uFillTx/>
              <a:latin typeface="Calibri"/>
            </a:endParaRPr>
          </a:p>
        </p:txBody>
      </p:sp>
      <p:sp>
        <p:nvSpPr>
          <p:cNvPr id="59" name="PlaceHolder 3"/>
          <p:cNvSpPr>
            <a:spLocks noGrp="1"/>
          </p:cNvSpPr>
          <p:nvPr>
            <p:ph type="dt" idx="25"/>
          </p:nvPr>
        </p:nvSpPr>
        <p:spPr>
          <a:xfrm>
            <a:off x="628560" y="6356520"/>
            <a:ext cx="20570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trike="noStrike" u="none">
                <a:solidFill>
                  <a:schemeClr val="dk1">
                    <a:tint val="75000"/>
                  </a:schemeClr>
                </a:solidFill>
                <a:uFillTx/>
                <a:latin typeface="Calibri"/>
              </a:defRPr>
            </a:lvl1pPr>
          </a:lstStyle>
          <a:p>
            <a:pPr indent="0" defTabSz="914400">
              <a:lnSpc>
                <a:spcPct val="100000"/>
              </a:lnSpc>
              <a:buNone/>
            </a:pPr>
            <a:r>
              <a:rPr b="0" lang="en-US" sz="1200" strike="noStrike" u="none">
                <a:solidFill>
                  <a:schemeClr val="dk1">
                    <a:tint val="75000"/>
                  </a:schemeClr>
                </a:solidFill>
                <a:uFillTx/>
                <a:latin typeface="Calibri"/>
              </a:rPr>
              <a:t>&lt;date/time&gt;</a:t>
            </a:r>
            <a:endParaRPr b="0" lang="cs-CZ" sz="1200" strike="noStrike" u="none">
              <a:solidFill>
                <a:srgbClr val="000000"/>
              </a:solidFill>
              <a:uFillTx/>
              <a:latin typeface="Times New Roman"/>
            </a:endParaRPr>
          </a:p>
        </p:txBody>
      </p:sp>
      <p:sp>
        <p:nvSpPr>
          <p:cNvPr id="60" name="PlaceHolder 4"/>
          <p:cNvSpPr>
            <a:spLocks noGrp="1"/>
          </p:cNvSpPr>
          <p:nvPr>
            <p:ph type="ftr" idx="26"/>
          </p:nvPr>
        </p:nvSpPr>
        <p:spPr>
          <a:xfrm>
            <a:off x="3029040" y="6356520"/>
            <a:ext cx="3085920" cy="364680"/>
          </a:xfrm>
          <a:prstGeom prst="rect">
            <a:avLst/>
          </a:prstGeom>
          <a:noFill/>
          <a:ln w="0">
            <a:noFill/>
          </a:ln>
        </p:spPr>
        <p:txBody>
          <a:bodyPr lIns="91440" rIns="91440" tIns="45720" bIns="45720" anchor="ctr">
            <a:noAutofit/>
          </a:bodyPr>
          <a:lstStyle>
            <a:lvl1pPr indent="0" algn="ctr">
              <a:buNone/>
              <a:defRPr b="0" lang="cs-CZ" sz="1400" strike="noStrike" u="none">
                <a:solidFill>
                  <a:srgbClr val="000000"/>
                </a:solidFill>
                <a:uFillTx/>
                <a:latin typeface="Times New Roman"/>
              </a:defRPr>
            </a:lvl1pPr>
          </a:lstStyle>
          <a:p>
            <a:pPr indent="0" algn="ctr">
              <a:buNone/>
            </a:pPr>
            <a:r>
              <a:rPr b="0" lang="cs-CZ" sz="1400" strike="noStrike" u="none">
                <a:solidFill>
                  <a:srgbClr val="000000"/>
                </a:solidFill>
                <a:uFillTx/>
                <a:latin typeface="Times New Roman"/>
              </a:rPr>
              <a:t>&lt;footer&gt;</a:t>
            </a:r>
            <a:endParaRPr b="0" lang="cs-CZ" sz="1400" strike="noStrike" u="none">
              <a:solidFill>
                <a:srgbClr val="000000"/>
              </a:solidFill>
              <a:uFillTx/>
              <a:latin typeface="Times New Roman"/>
            </a:endParaRPr>
          </a:p>
        </p:txBody>
      </p:sp>
      <p:sp>
        <p:nvSpPr>
          <p:cNvPr id="61" name="PlaceHolder 5"/>
          <p:cNvSpPr>
            <a:spLocks noGrp="1"/>
          </p:cNvSpPr>
          <p:nvPr>
            <p:ph type="sldNum" idx="27"/>
          </p:nvPr>
        </p:nvSpPr>
        <p:spPr>
          <a:xfrm>
            <a:off x="6458040" y="6356520"/>
            <a:ext cx="20570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trike="noStrike" u="none">
                <a:solidFill>
                  <a:schemeClr val="dk1">
                    <a:tint val="75000"/>
                  </a:schemeClr>
                </a:solidFill>
                <a:uFillTx/>
                <a:latin typeface="Calibri"/>
              </a:defRPr>
            </a:lvl1pPr>
          </a:lstStyle>
          <a:p>
            <a:pPr indent="0" algn="r" defTabSz="914400">
              <a:lnSpc>
                <a:spcPct val="100000"/>
              </a:lnSpc>
              <a:buNone/>
            </a:pPr>
            <a:fld id="{C17B5CEA-1AEB-4FDA-9DC4-6EEDC3E854CE}" type="slidenum">
              <a:rPr b="0" lang="en-US" sz="1200" strike="noStrike" u="none">
                <a:solidFill>
                  <a:schemeClr val="dk1">
                    <a:tint val="75000"/>
                  </a:schemeClr>
                </a:solidFill>
                <a:uFillTx/>
                <a:latin typeface="Calibri"/>
              </a:rPr>
              <a:t>&lt;number&gt;</a:t>
            </a:fld>
            <a:endParaRPr b="0" lang="cs-CZ" sz="1200" strike="noStrike" u="none">
              <a:solidFill>
                <a:srgbClr val="000000"/>
              </a:solidFill>
              <a:uFillTx/>
              <a:latin typeface="Times New Roman"/>
            </a:endParaRPr>
          </a:p>
        </p:txBody>
      </p:sp>
    </p:spTree>
  </p:cSld>
  <p:clrMap bg1="lt1" tx1="dk1" bg2="lt2"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2.wmf"/><Relationship Id="rId2" Type="http://schemas.openxmlformats.org/officeDocument/2006/relationships/image" Target="../media/image3.wmf"/><Relationship Id="rId3" Type="http://schemas.openxmlformats.org/officeDocument/2006/relationships/image" Target="../media/image4.wmf"/><Relationship Id="rId4" Type="http://schemas.openxmlformats.org/officeDocument/2006/relationships/slideLayout" Target="../slideLayouts/slideLayout27.xml"/><Relationship Id="rId5"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0.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0.xml"/>
</Relationships>
</file>

<file path=ppt/slides/_rels/slide10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1.xml"/>
</Relationships>
</file>

<file path=ppt/slides/_rels/slide10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2.xml"/>
</Relationships>
</file>

<file path=ppt/slides/_rels/slide10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3.xml"/>
</Relationships>
</file>

<file path=ppt/slides/_rels/slide10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
</Relationships>
</file>

<file path=ppt/slides/_rels/slide10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
</Relationships>
</file>

<file path=ppt/slides/_rels/slide10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
</Relationships>
</file>

<file path=ppt/slides/_rels/slide10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
</Relationships>
</file>

<file path=ppt/slides/_rels/slide10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8.xml"/>
</Relationships>
</file>

<file path=ppt/slides/_rels/slide10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0.xml"/>
</Relationships>
</file>

<file path=ppt/slides/_rels/slide11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1.xml"/>
</Relationships>
</file>

<file path=ppt/slides/_rels/slide11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2.xml"/>
</Relationships>
</file>

<file path=ppt/slides/_rels/slide1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
</Relationships>
</file>

<file path=ppt/slides/_rels/slide1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
</Relationships>
</file>

<file path=ppt/slides/_rels/slide1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
</Relationships>
</file>

<file path=ppt/slides/_rels/slide11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7.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5.xml"/>
</Relationships>
</file>

<file path=ppt/slides/_rels/slide11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1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Relationships xmlns="http://schemas.openxmlformats.org/package/2006/relationships"><Relationship Id="rId1" Type="http://schemas.openxmlformats.org/officeDocument/2006/relationships/hyperlink" Target="http://java.sun.com/docs/codeconv/html/CodeConvTOC.doc.html" TargetMode="External"/><Relationship Id="rId2" Type="http://schemas.openxmlformats.org/officeDocument/2006/relationships/image" Target="../media/image6.png"/><Relationship Id="rId3" Type="http://schemas.openxmlformats.org/officeDocument/2006/relationships/slideLayout" Target="../slideLayouts/slideLayout5.xml"/>
</Relationships>
</file>

<file path=ppt/slides/_rels/slide12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5.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slideLayout" Target="../slideLayouts/slideLayout2.xml"/>
</Relationships>
</file>

<file path=ppt/slides/_rels/slide126.xml.rels><?xml version="1.0" encoding="UTF-8"?>
<Relationships xmlns="http://schemas.openxmlformats.org/package/2006/relationships"><Relationship Id="rId1" Type="http://schemas.openxmlformats.org/officeDocument/2006/relationships/image" Target="../media/image37.png"/><Relationship Id="rId2" Type="http://schemas.openxmlformats.org/officeDocument/2006/relationships/image" Target="../media/image38.png"/><Relationship Id="rId3" Type="http://schemas.openxmlformats.org/officeDocument/2006/relationships/image" Target="../media/image39.png"/><Relationship Id="rId4" Type="http://schemas.openxmlformats.org/officeDocument/2006/relationships/slideLayout" Target="../slideLayouts/slideLayout2.xml"/>
</Relationships>
</file>

<file path=ppt/slides/_rels/slide12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28.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129.xml.rels><?xml version="1.0" encoding="UTF-8"?>
<Relationships xmlns="http://schemas.openxmlformats.org/package/2006/relationships"><Relationship Id="rId1" Type="http://schemas.openxmlformats.org/officeDocument/2006/relationships/image" Target="../media/image40.png"/><Relationship Id="rId2" Type="http://schemas.openxmlformats.org/officeDocument/2006/relationships/image" Target="../media/image41.png"/><Relationship Id="rId3" Type="http://schemas.openxmlformats.org/officeDocument/2006/relationships/slideLayout" Target="../slideLayouts/slideLayout2.xml"/>
</Relationships>
</file>

<file path=ppt/slides/_rels/slide13.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
</Relationships>
</file>

<file path=ppt/slides/_rels/slide130.xml.rels><?xml version="1.0" encoding="UTF-8"?>
<Relationships xmlns="http://schemas.openxmlformats.org/package/2006/relationships"><Relationship Id="rId1" Type="http://schemas.openxmlformats.org/officeDocument/2006/relationships/image" Target="../media/image42.png"/><Relationship Id="rId2" Type="http://schemas.openxmlformats.org/officeDocument/2006/relationships/image" Target="../media/image43.png"/><Relationship Id="rId3" Type="http://schemas.openxmlformats.org/officeDocument/2006/relationships/slideLayout" Target="../slideLayouts/slideLayout2.xml"/>
</Relationships>
</file>

<file path=ppt/slides/_rels/slide13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3.xml.rels><?xml version="1.0" encoding="UTF-8"?>
<Relationships xmlns="http://schemas.openxmlformats.org/package/2006/relationships"><Relationship Id="rId1" Type="http://schemas.openxmlformats.org/officeDocument/2006/relationships/image" Target="../media/image44.png"/><Relationship Id="rId2" Type="http://schemas.openxmlformats.org/officeDocument/2006/relationships/slideLayout" Target="../slideLayouts/slideLayout2.xml"/>
</Relationships>
</file>

<file path=ppt/slides/_rels/slide134.xml.rels><?xml version="1.0" encoding="UTF-8"?>
<Relationships xmlns="http://schemas.openxmlformats.org/package/2006/relationships"><Relationship Id="rId1" Type="http://schemas.openxmlformats.org/officeDocument/2006/relationships/image" Target="../media/image44.png"/><Relationship Id="rId2" Type="http://schemas.openxmlformats.org/officeDocument/2006/relationships/slideLayout" Target="../slideLayouts/slideLayout2.xml"/>
</Relationships>
</file>

<file path=ppt/slides/_rels/slide13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
</Relationships>
</file>

<file path=ppt/slides/_rels/slide13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3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0.xml.rels><?xml version="1.0" encoding="UTF-8"?>
<Relationships xmlns="http://schemas.openxmlformats.org/package/2006/relationships"><Relationship Id="rId1" Type="http://schemas.openxmlformats.org/officeDocument/2006/relationships/image" Target="../media/image45.png"/><Relationship Id="rId2" Type="http://schemas.openxmlformats.org/officeDocument/2006/relationships/slideLayout" Target="../slideLayouts/slideLayout2.xml"/>
</Relationships>
</file>

<file path=ppt/slides/_rels/slide141.xml.rels><?xml version="1.0" encoding="UTF-8"?>
<Relationships xmlns="http://schemas.openxmlformats.org/package/2006/relationships"><Relationship Id="rId1" Type="http://schemas.openxmlformats.org/officeDocument/2006/relationships/image" Target="../media/image46.png"/><Relationship Id="rId2" Type="http://schemas.openxmlformats.org/officeDocument/2006/relationships/slideLayout" Target="../slideLayouts/slideLayout2.xml"/>
</Relationships>
</file>

<file path=ppt/slides/_rels/slide142.xml.rels><?xml version="1.0" encoding="UTF-8"?>
<Relationships xmlns="http://schemas.openxmlformats.org/package/2006/relationships"><Relationship Id="rId1" Type="http://schemas.openxmlformats.org/officeDocument/2006/relationships/image" Target="../media/image47.png"/><Relationship Id="rId2" Type="http://schemas.openxmlformats.org/officeDocument/2006/relationships/image" Target="../media/image48.png"/><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slideLayout" Target="../slideLayouts/slideLayout2.xml"/>
</Relationships>
</file>

<file path=ppt/slides/_rels/slide143.xml.rels><?xml version="1.0" encoding="UTF-8"?>
<Relationships xmlns="http://schemas.openxmlformats.org/package/2006/relationships"><Relationship Id="rId1" Type="http://schemas.openxmlformats.org/officeDocument/2006/relationships/image" Target="../media/image51.png"/><Relationship Id="rId2" Type="http://schemas.openxmlformats.org/officeDocument/2006/relationships/image" Target="../media/image52.png"/><Relationship Id="rId3" Type="http://schemas.openxmlformats.org/officeDocument/2006/relationships/slideLayout" Target="../slideLayouts/slideLayout2.xml"/>
</Relationships>
</file>

<file path=ppt/slides/_rels/slide14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4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
</Relationships>
</file>

<file path=ppt/slides/_rels/slide15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5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8.xml"/>
</Relationships>
</file>

<file path=ppt/slides/_rels/slide159.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31.png"/><Relationship Id="rId3" Type="http://schemas.openxmlformats.org/officeDocument/2006/relationships/slideLayout" Target="../slideLayouts/slideLayout2.xml"/><Relationship Id="rId4" Type="http://schemas.openxmlformats.org/officeDocument/2006/relationships/notesSlide" Target="../notesSlides/notesSlide159.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160.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xml"/><Relationship Id="rId3" Type="http://schemas.openxmlformats.org/officeDocument/2006/relationships/notesSlide" Target="../notesSlides/notesSlide160.xml"/>
</Relationships>
</file>

<file path=ppt/slides/_rels/slide161.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xml"/><Relationship Id="rId3" Type="http://schemas.openxmlformats.org/officeDocument/2006/relationships/notesSlide" Target="../notesSlides/notesSlide161.xml"/>
</Relationships>
</file>

<file path=ppt/slides/_rels/slide16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2.xml"/>
</Relationships>
</file>

<file path=ppt/slides/_rels/slide16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31.png"/><Relationship Id="rId3" Type="http://schemas.openxmlformats.org/officeDocument/2006/relationships/slideLayout" Target="../slideLayouts/slideLayout5.xml"/><Relationship Id="rId4" Type="http://schemas.openxmlformats.org/officeDocument/2006/relationships/notesSlide" Target="../notesSlides/notesSlide163.xml"/>
</Relationships>
</file>

<file path=ppt/slides/_rels/slide16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4.xml"/>
</Relationships>
</file>

<file path=ppt/slides/_rels/slide16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5.xml"/>
</Relationships>
</file>

<file path=ppt/slides/_rels/slide16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Relationship Id="rId3" Type="http://schemas.openxmlformats.org/officeDocument/2006/relationships/notesSlide" Target="../notesSlides/notesSlide167.xml"/>
</Relationships>
</file>

<file path=ppt/slides/_rels/slide168.xml.rels><?xml version="1.0" encoding="UTF-8"?>
<Relationships xmlns="http://schemas.openxmlformats.org/package/2006/relationships"><Relationship Id="rId1" Type="http://schemas.openxmlformats.org/officeDocument/2006/relationships/oleObject" Target="../embeddings/oleObject1.doc"/><Relationship Id="rId2" Type="http://schemas.openxmlformats.org/officeDocument/2006/relationships/image" Target="../media/image53.wmf"/><Relationship Id="rId3" Type="http://schemas.openxmlformats.org/officeDocument/2006/relationships/slideLayout" Target="../slideLayouts/slideLayout2.xml"/><Relationship Id="rId4" Type="http://schemas.openxmlformats.org/officeDocument/2006/relationships/notesSlide" Target="../notesSlides/notesSlide168.xml"/>
</Relationships>
</file>

<file path=ppt/slides/_rels/slide16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9.xml"/>
</Relationships>
</file>

<file path=ppt/slides/_rels/slide17.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5.xml"/>
</Relationships>
</file>

<file path=ppt/slides/_rels/slide170.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6.png"/><Relationship Id="rId3" Type="http://schemas.openxmlformats.org/officeDocument/2006/relationships/image" Target="../media/image6.png"/><Relationship Id="rId4" Type="http://schemas.openxmlformats.org/officeDocument/2006/relationships/slideLayout" Target="../slideLayouts/slideLayout5.xml"/>
</Relationships>
</file>

<file path=ppt/slides/_rels/slide17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2.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xml"/>
</Relationships>
</file>

<file path=ppt/slides/_rels/slide17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slideLayout" Target="../slideLayouts/slideLayout2.xml"/>
</Relationships>
</file>

<file path=ppt/slides/_rels/slide17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54.png"/><Relationship Id="rId3" Type="http://schemas.openxmlformats.org/officeDocument/2006/relationships/slideLayout" Target="../slideLayouts/slideLayout2.xml"/>
</Relationships>
</file>

<file path=ppt/slides/_rels/slide17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77.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2.xml"/>
</Relationships>
</file>

<file path=ppt/slides/_rels/slide178.xml.rels><?xml version="1.0" encoding="UTF-8"?>
<Relationships xmlns="http://schemas.openxmlformats.org/package/2006/relationships"><Relationship Id="rId1" Type="http://schemas.openxmlformats.org/officeDocument/2006/relationships/image" Target="../media/image56.png"/><Relationship Id="rId2" Type="http://schemas.openxmlformats.org/officeDocument/2006/relationships/image" Target="../media/image57.png"/><Relationship Id="rId3" Type="http://schemas.openxmlformats.org/officeDocument/2006/relationships/slideLayout" Target="../slideLayouts/slideLayout2.xml"/>
</Relationships>
</file>

<file path=ppt/slides/_rels/slide17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5.xml"/>
</Relationships>
</file>

<file path=ppt/slides/_rels/slide180.xml.rels><?xml version="1.0" encoding="UTF-8"?>
<Relationships xmlns="http://schemas.openxmlformats.org/package/2006/relationships"><Relationship Id="rId1" Type="http://schemas.openxmlformats.org/officeDocument/2006/relationships/image" Target="../media/image58.png"/><Relationship Id="rId2" Type="http://schemas.openxmlformats.org/officeDocument/2006/relationships/slideLayout" Target="../slideLayouts/slideLayout2.xml"/>
</Relationships>
</file>

<file path=ppt/slides/_rels/slide18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3.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
</Relationships>
</file>

<file path=ppt/slides/_rels/slide18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
</Relationships>
</file>

<file path=ppt/slides/_rels/slide185.xml.rels><?xml version="1.0" encoding="UTF-8"?>
<Relationships xmlns="http://schemas.openxmlformats.org/package/2006/relationships"><Relationship Id="rId1" Type="http://schemas.openxmlformats.org/officeDocument/2006/relationships/image" Target="../media/image59.png"/><Relationship Id="rId2" Type="http://schemas.openxmlformats.org/officeDocument/2006/relationships/slideLayout" Target="../slideLayouts/slideLayout2.xml"/>
</Relationships>
</file>

<file path=ppt/slides/_rels/slide186.xml.rels><?xml version="1.0" encoding="UTF-8"?>
<Relationships xmlns="http://schemas.openxmlformats.org/package/2006/relationships"><Relationship Id="rId1" Type="http://schemas.openxmlformats.org/officeDocument/2006/relationships/image" Target="../media/image59.png"/><Relationship Id="rId2" Type="http://schemas.openxmlformats.org/officeDocument/2006/relationships/slideLayout" Target="../slideLayouts/slideLayout2.xml"/>
</Relationships>
</file>

<file path=ppt/slides/_rels/slide187.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2.xml"/>
</Relationships>
</file>

<file path=ppt/slides/_rels/slide18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8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190.xml.rels><?xml version="1.0" encoding="UTF-8"?>
<Relationships xmlns="http://schemas.openxmlformats.org/package/2006/relationships"><Relationship Id="rId1" Type="http://schemas.openxmlformats.org/officeDocument/2006/relationships/hyperlink" Target="http://tutorials.jenkov.com/java-reflection/index.html" TargetMode="External"/><Relationship Id="rId2" Type="http://schemas.openxmlformats.org/officeDocument/2006/relationships/slideLayout" Target="../slideLayouts/slideLayout2.xml"/>
</Relationships>
</file>

<file path=ppt/slides/_rels/slide19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9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hyperlink" Target="mailto:jan.kozusnik@vsb.cz" TargetMode="External"/><Relationship Id="rId2" Type="http://schemas.openxmlformats.org/officeDocument/2006/relationships/image" Target="../media/image5.jpeg"/><Relationship Id="rId3" Type="http://schemas.openxmlformats.org/officeDocument/2006/relationships/slideLayout" Target="../slideLayouts/slideLayout1.xml"/><Relationship Id="rId4"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5.xml"/>
</Relationships>
</file>

<file path=ppt/slides/_rels/slide20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7.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5.xml"/>
</Relationships>
</file>

<file path=ppt/slides/_rels/slide2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6.xml"/>
</Relationships>
</file>

<file path=ppt/slides/_rels/slide21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6.png"/><Relationship Id="rId3" Type="http://schemas.openxmlformats.org/officeDocument/2006/relationships/slideLayout" Target="../slideLayouts/slideLayout5.xml"/><Relationship Id="rId4" Type="http://schemas.openxmlformats.org/officeDocument/2006/relationships/notesSlide" Target="../notesSlides/notesSlide217.xml"/>
</Relationships>
</file>

<file path=ppt/slides/_rels/slide21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6.png"/><Relationship Id="rId3" Type="http://schemas.openxmlformats.org/officeDocument/2006/relationships/slideLayout" Target="../slideLayouts/slideLayout5.xml"/><Relationship Id="rId4" Type="http://schemas.openxmlformats.org/officeDocument/2006/relationships/notesSlide" Target="../notesSlides/notesSlide218.xml"/>
</Relationships>
</file>

<file path=ppt/slides/_rels/slide219.xml.rels><?xml version="1.0" encoding="UTF-8"?>
<Relationships xmlns="http://schemas.openxmlformats.org/package/2006/relationships"><Relationship Id="rId1" Type="http://schemas.openxmlformats.org/officeDocument/2006/relationships/image" Target="../media/image60.pn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xml"/>
</Relationships>
</file>

<file path=ppt/slides/_rels/slide220.xml.rels><?xml version="1.0" encoding="UTF-8"?>
<Relationships xmlns="http://schemas.openxmlformats.org/package/2006/relationships"><Relationship Id="rId1" Type="http://schemas.openxmlformats.org/officeDocument/2006/relationships/image" Target="../media/image61.png"/><Relationship Id="rId2" Type="http://schemas.openxmlformats.org/officeDocument/2006/relationships/slideLayout" Target="../slideLayouts/slideLayout2.xml"/>
</Relationships>
</file>

<file path=ppt/slides/_rels/slide221.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221.xml"/>
</Relationships>
</file>

<file path=ppt/slides/_rels/slide222.xml.rels><?xml version="1.0" encoding="UTF-8"?>
<Relationships xmlns="http://schemas.openxmlformats.org/package/2006/relationships"><Relationship Id="rId1" Type="http://schemas.openxmlformats.org/officeDocument/2006/relationships/image" Target="../media/image62.png"/><Relationship Id="rId2" Type="http://schemas.openxmlformats.org/officeDocument/2006/relationships/slideLayout" Target="../slideLayouts/slideLayout2.xml"/>
</Relationships>
</file>

<file path=ppt/slides/_rels/slide22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3.xml"/>
</Relationships>
</file>

<file path=ppt/slides/_rels/slide224.xml.rels><?xml version="1.0" encoding="UTF-8"?>
<Relationships xmlns="http://schemas.openxmlformats.org/package/2006/relationships"><Relationship Id="rId1" Type="http://schemas.openxmlformats.org/officeDocument/2006/relationships/image" Target="../media/image63.png"/><Relationship Id="rId2" Type="http://schemas.openxmlformats.org/officeDocument/2006/relationships/slideLayout" Target="../slideLayouts/slideLayout2.xml"/>
</Relationships>
</file>

<file path=ppt/slides/_rels/slide22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26.xml.rels><?xml version="1.0" encoding="UTF-8"?>
<Relationships xmlns="http://schemas.openxmlformats.org/package/2006/relationships"><Relationship Id="rId1" Type="http://schemas.openxmlformats.org/officeDocument/2006/relationships/image" Target="../media/image64.png"/><Relationship Id="rId2" Type="http://schemas.openxmlformats.org/officeDocument/2006/relationships/slideLayout" Target="../slideLayouts/slideLayout2.xml"/>
</Relationships>
</file>

<file path=ppt/slides/_rels/slide22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7.xml"/>
</Relationships>
</file>

<file path=ppt/slides/_rels/slide22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Relationship Id="rId3" Type="http://schemas.openxmlformats.org/officeDocument/2006/relationships/notesSlide" Target="../notesSlides/notesSlide228.xml"/>
</Relationships>
</file>

<file path=ppt/slides/_rels/slide22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9.xml"/>
</Relationships>
</file>

<file path=ppt/slides/_rels/slide23.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2.xml"/>
</Relationships>
</file>

<file path=ppt/slides/_rels/slide23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0.xml"/>
</Relationships>
</file>

<file path=ppt/slides/_rels/slide231.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231.xml"/>
</Relationships>
</file>

<file path=ppt/slides/_rels/slide232.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Relationship Id="rId3" Type="http://schemas.openxmlformats.org/officeDocument/2006/relationships/notesSlide" Target="../notesSlides/notesSlide232.xml"/>
</Relationships>
</file>

<file path=ppt/slides/_rels/slide233.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Relationship Id="rId3" Type="http://schemas.openxmlformats.org/officeDocument/2006/relationships/notesSlide" Target="../notesSlides/notesSlide233.xml"/>
</Relationships>
</file>

<file path=ppt/slides/_rels/slide23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234.xml"/>
</Relationships>
</file>

<file path=ppt/slides/_rels/slide23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3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3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7.xml"/>
</Relationships>
</file>

<file path=ppt/slides/_rels/slide23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8.xml"/>
</Relationships>
</file>

<file path=ppt/slides/_rels/slide23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9.xml"/>
</Relationships>
</file>

<file path=ppt/slides/_rels/slide24.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2.xml"/>
</Relationships>
</file>

<file path=ppt/slides/_rels/slide240.xml.rels><?xml version="1.0" encoding="UTF-8"?>
<Relationships xmlns="http://schemas.openxmlformats.org/package/2006/relationships"><Relationship Id="rId1" Type="http://schemas.openxmlformats.org/officeDocument/2006/relationships/image" Target="../media/image65.png"/><Relationship Id="rId2" Type="http://schemas.openxmlformats.org/officeDocument/2006/relationships/slideLayout" Target="../slideLayouts/slideLayout6.xml"/><Relationship Id="rId3" Type="http://schemas.openxmlformats.org/officeDocument/2006/relationships/notesSlide" Target="../notesSlides/notesSlide240.xml"/>
</Relationships>
</file>

<file path=ppt/slides/_rels/slide241.xml.rels><?xml version="1.0" encoding="UTF-8"?>
<Relationships xmlns="http://schemas.openxmlformats.org/package/2006/relationships"><Relationship Id="rId1" Type="http://schemas.openxmlformats.org/officeDocument/2006/relationships/image" Target="../media/image66.png"/><Relationship Id="rId2" Type="http://schemas.openxmlformats.org/officeDocument/2006/relationships/slideLayout" Target="../slideLayouts/slideLayout6.xml"/><Relationship Id="rId3" Type="http://schemas.openxmlformats.org/officeDocument/2006/relationships/notesSlide" Target="../notesSlides/notesSlide241.xml"/>
</Relationships>
</file>

<file path=ppt/slides/_rels/slide242.xml.rels><?xml version="1.0" encoding="UTF-8"?>
<Relationships xmlns="http://schemas.openxmlformats.org/package/2006/relationships"><Relationship Id="rId1" Type="http://schemas.openxmlformats.org/officeDocument/2006/relationships/image" Target="../media/image67.png"/><Relationship Id="rId2" Type="http://schemas.openxmlformats.org/officeDocument/2006/relationships/slideLayout" Target="../slideLayouts/slideLayout6.xml"/><Relationship Id="rId3" Type="http://schemas.openxmlformats.org/officeDocument/2006/relationships/notesSlide" Target="../notesSlides/notesSlide242.xml"/>
</Relationships>
</file>

<file path=ppt/slides/_rels/slide243.xml.rels><?xml version="1.0" encoding="UTF-8"?>
<Relationships xmlns="http://schemas.openxmlformats.org/package/2006/relationships"><Relationship Id="rId1" Type="http://schemas.openxmlformats.org/officeDocument/2006/relationships/image" Target="../media/image68.png"/><Relationship Id="rId2" Type="http://schemas.openxmlformats.org/officeDocument/2006/relationships/slideLayout" Target="../slideLayouts/slideLayout6.xml"/><Relationship Id="rId3" Type="http://schemas.openxmlformats.org/officeDocument/2006/relationships/notesSlide" Target="../notesSlides/notesSlide243.xml"/>
</Relationships>
</file>

<file path=ppt/slides/_rels/slide244.xml.rels><?xml version="1.0" encoding="UTF-8"?>
<Relationships xmlns="http://schemas.openxmlformats.org/package/2006/relationships"><Relationship Id="rId1" Type="http://schemas.openxmlformats.org/officeDocument/2006/relationships/image" Target="../media/image69.png"/><Relationship Id="rId2" Type="http://schemas.openxmlformats.org/officeDocument/2006/relationships/slideLayout" Target="../slideLayouts/slideLayout6.xml"/><Relationship Id="rId3" Type="http://schemas.openxmlformats.org/officeDocument/2006/relationships/notesSlide" Target="../notesSlides/notesSlide244.xml"/>
</Relationships>
</file>

<file path=ppt/slides/_rels/slide245.xml.rels><?xml version="1.0" encoding="UTF-8"?>
<Relationships xmlns="http://schemas.openxmlformats.org/package/2006/relationships"><Relationship Id="rId1" Type="http://schemas.openxmlformats.org/officeDocument/2006/relationships/image" Target="../media/image70.png"/><Relationship Id="rId2" Type="http://schemas.openxmlformats.org/officeDocument/2006/relationships/slideLayout" Target="../slideLayouts/slideLayout6.xml"/><Relationship Id="rId3" Type="http://schemas.openxmlformats.org/officeDocument/2006/relationships/notesSlide" Target="../notesSlides/notesSlide245.xml"/>
</Relationships>
</file>

<file path=ppt/slides/_rels/slide246.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slideLayout" Target="../slideLayouts/slideLayout6.xml"/><Relationship Id="rId3" Type="http://schemas.openxmlformats.org/officeDocument/2006/relationships/notesSlide" Target="../notesSlides/notesSlide246.xml"/>
</Relationships>
</file>

<file path=ppt/slides/_rels/slide24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7.xml"/>
</Relationships>
</file>

<file path=ppt/slides/_rels/slide248.xml.rels><?xml version="1.0" encoding="UTF-8"?>
<Relationships xmlns="http://schemas.openxmlformats.org/package/2006/relationships"><Relationship Id="rId1" Type="http://schemas.openxmlformats.org/officeDocument/2006/relationships/image" Target="../media/image72.png"/><Relationship Id="rId2" Type="http://schemas.openxmlformats.org/officeDocument/2006/relationships/slideLayout" Target="../slideLayouts/slideLayout6.xml"/><Relationship Id="rId3" Type="http://schemas.openxmlformats.org/officeDocument/2006/relationships/notesSlide" Target="../notesSlides/notesSlide248.xml"/>
</Relationships>
</file>

<file path=ppt/slides/_rels/slide249.xml.rels><?xml version="1.0" encoding="UTF-8"?>
<Relationships xmlns="http://schemas.openxmlformats.org/package/2006/relationships"><Relationship Id="rId1" Type="http://schemas.openxmlformats.org/officeDocument/2006/relationships/image" Target="../media/image73.png"/><Relationship Id="rId2" Type="http://schemas.openxmlformats.org/officeDocument/2006/relationships/slideLayout" Target="../slideLayouts/slideLayout6.xml"/><Relationship Id="rId3" Type="http://schemas.openxmlformats.org/officeDocument/2006/relationships/notesSlide" Target="../notesSlides/notesSlide249.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50.xml.rels><?xml version="1.0" encoding="UTF-8"?>
<Relationships xmlns="http://schemas.openxmlformats.org/package/2006/relationships"><Relationship Id="rId1" Type="http://schemas.openxmlformats.org/officeDocument/2006/relationships/image" Target="../media/image74.png"/><Relationship Id="rId2" Type="http://schemas.openxmlformats.org/officeDocument/2006/relationships/slideLayout" Target="../slideLayouts/slideLayout6.xml"/><Relationship Id="rId3" Type="http://schemas.openxmlformats.org/officeDocument/2006/relationships/notesSlide" Target="../notesSlides/notesSlide250.xml"/>
</Relationships>
</file>

<file path=ppt/slides/_rels/slide251.xml.rels><?xml version="1.0" encoding="UTF-8"?>
<Relationships xmlns="http://schemas.openxmlformats.org/package/2006/relationships"><Relationship Id="rId1" Type="http://schemas.openxmlformats.org/officeDocument/2006/relationships/image" Target="../media/image75.png"/><Relationship Id="rId2" Type="http://schemas.openxmlformats.org/officeDocument/2006/relationships/slideLayout" Target="../slideLayouts/slideLayout6.xml"/><Relationship Id="rId3" Type="http://schemas.openxmlformats.org/officeDocument/2006/relationships/notesSlide" Target="../notesSlides/notesSlide251.xml"/>
</Relationships>
</file>

<file path=ppt/slides/_rels/slide252.xml.rels><?xml version="1.0" encoding="UTF-8"?>
<Relationships xmlns="http://schemas.openxmlformats.org/package/2006/relationships"><Relationship Id="rId1" Type="http://schemas.openxmlformats.org/officeDocument/2006/relationships/image" Target="../media/image76.png"/><Relationship Id="rId2" Type="http://schemas.openxmlformats.org/officeDocument/2006/relationships/slideLayout" Target="../slideLayouts/slideLayout6.xml"/><Relationship Id="rId3" Type="http://schemas.openxmlformats.org/officeDocument/2006/relationships/notesSlide" Target="../notesSlides/notesSlide252.xml"/>
</Relationships>
</file>

<file path=ppt/slides/_rels/slide253.xml.rels><?xml version="1.0" encoding="UTF-8"?>
<Relationships xmlns="http://schemas.openxmlformats.org/package/2006/relationships"><Relationship Id="rId1" Type="http://schemas.openxmlformats.org/officeDocument/2006/relationships/image" Target="../media/image77.png"/><Relationship Id="rId2" Type="http://schemas.openxmlformats.org/officeDocument/2006/relationships/slideLayout" Target="../slideLayouts/slideLayout6.xml"/><Relationship Id="rId3" Type="http://schemas.openxmlformats.org/officeDocument/2006/relationships/notesSlide" Target="../notesSlides/notesSlide253.xml"/>
</Relationships>
</file>

<file path=ppt/slides/_rels/slide254.xml.rels><?xml version="1.0" encoding="UTF-8"?>
<Relationships xmlns="http://schemas.openxmlformats.org/package/2006/relationships"><Relationship Id="rId1" Type="http://schemas.openxmlformats.org/officeDocument/2006/relationships/image" Target="../media/image78.png"/><Relationship Id="rId2" Type="http://schemas.openxmlformats.org/officeDocument/2006/relationships/slideLayout" Target="../slideLayouts/slideLayout6.xml"/><Relationship Id="rId3" Type="http://schemas.openxmlformats.org/officeDocument/2006/relationships/notesSlide" Target="../notesSlides/notesSlide254.xml"/>
</Relationships>
</file>

<file path=ppt/slides/_rels/slide25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5.xml"/>
</Relationships>
</file>

<file path=ppt/slides/_rels/slide256.xml.rels><?xml version="1.0" encoding="UTF-8"?>
<Relationships xmlns="http://schemas.openxmlformats.org/package/2006/relationships"><Relationship Id="rId1" Type="http://schemas.openxmlformats.org/officeDocument/2006/relationships/image" Target="../media/image79.png"/><Relationship Id="rId2" Type="http://schemas.openxmlformats.org/officeDocument/2006/relationships/slideLayout" Target="../slideLayouts/slideLayout6.xml"/><Relationship Id="rId3" Type="http://schemas.openxmlformats.org/officeDocument/2006/relationships/notesSlide" Target="../notesSlides/notesSlide256.xml"/>
</Relationships>
</file>

<file path=ppt/slides/_rels/slide257.xml.rels><?xml version="1.0" encoding="UTF-8"?>
<Relationships xmlns="http://schemas.openxmlformats.org/package/2006/relationships"><Relationship Id="rId1" Type="http://schemas.openxmlformats.org/officeDocument/2006/relationships/image" Target="../media/image80.png"/><Relationship Id="rId2" Type="http://schemas.openxmlformats.org/officeDocument/2006/relationships/slideLayout" Target="../slideLayouts/slideLayout6.xml"/><Relationship Id="rId3" Type="http://schemas.openxmlformats.org/officeDocument/2006/relationships/notesSlide" Target="../notesSlides/notesSlide257.xml"/>
</Relationships>
</file>

<file path=ppt/slides/_rels/slide258.xml.rels><?xml version="1.0" encoding="UTF-8"?>
<Relationships xmlns="http://schemas.openxmlformats.org/package/2006/relationships"><Relationship Id="rId1" Type="http://schemas.openxmlformats.org/officeDocument/2006/relationships/image" Target="../media/image81.png"/><Relationship Id="rId2" Type="http://schemas.openxmlformats.org/officeDocument/2006/relationships/slideLayout" Target="../slideLayouts/slideLayout6.xml"/><Relationship Id="rId3" Type="http://schemas.openxmlformats.org/officeDocument/2006/relationships/notesSlide" Target="../notesSlides/notesSlide258.xml"/>
</Relationships>
</file>

<file path=ppt/slides/_rels/slide259.xml.rels><?xml version="1.0" encoding="UTF-8"?>
<Relationships xmlns="http://schemas.openxmlformats.org/package/2006/relationships"><Relationship Id="rId1" Type="http://schemas.openxmlformats.org/officeDocument/2006/relationships/image" Target="../media/image82.png"/><Relationship Id="rId2" Type="http://schemas.openxmlformats.org/officeDocument/2006/relationships/slideLayout" Target="../slideLayouts/slideLayout6.xml"/><Relationship Id="rId3" Type="http://schemas.openxmlformats.org/officeDocument/2006/relationships/notesSlide" Target="../notesSlides/notesSlide259.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60.xml.rels><?xml version="1.0" encoding="UTF-8"?>
<Relationships xmlns="http://schemas.openxmlformats.org/package/2006/relationships"><Relationship Id="rId1" Type="http://schemas.openxmlformats.org/officeDocument/2006/relationships/image" Target="../media/image83.png"/><Relationship Id="rId2" Type="http://schemas.openxmlformats.org/officeDocument/2006/relationships/slideLayout" Target="../slideLayouts/slideLayout6.xml"/><Relationship Id="rId3" Type="http://schemas.openxmlformats.org/officeDocument/2006/relationships/notesSlide" Target="../notesSlides/notesSlide260.xml"/>
</Relationships>
</file>

<file path=ppt/slides/_rels/slide261.xml.rels><?xml version="1.0" encoding="UTF-8"?>
<Relationships xmlns="http://schemas.openxmlformats.org/package/2006/relationships"><Relationship Id="rId1" Type="http://schemas.openxmlformats.org/officeDocument/2006/relationships/image" Target="../media/image84.png"/><Relationship Id="rId2" Type="http://schemas.openxmlformats.org/officeDocument/2006/relationships/slideLayout" Target="../slideLayouts/slideLayout6.xml"/><Relationship Id="rId3" Type="http://schemas.openxmlformats.org/officeDocument/2006/relationships/notesSlide" Target="../notesSlides/notesSlide261.xml"/>
</Relationships>
</file>

<file path=ppt/slides/_rels/slide262.xml.rels><?xml version="1.0" encoding="UTF-8"?>
<Relationships xmlns="http://schemas.openxmlformats.org/package/2006/relationships"><Relationship Id="rId1" Type="http://schemas.openxmlformats.org/officeDocument/2006/relationships/image" Target="../media/image85.png"/><Relationship Id="rId2" Type="http://schemas.openxmlformats.org/officeDocument/2006/relationships/slideLayout" Target="../slideLayouts/slideLayout6.xml"/><Relationship Id="rId3" Type="http://schemas.openxmlformats.org/officeDocument/2006/relationships/notesSlide" Target="../notesSlides/notesSlide262.xml"/>
</Relationships>
</file>

<file path=ppt/slides/_rels/slide263.xml.rels><?xml version="1.0" encoding="UTF-8"?>
<Relationships xmlns="http://schemas.openxmlformats.org/package/2006/relationships"><Relationship Id="rId1" Type="http://schemas.openxmlformats.org/officeDocument/2006/relationships/image" Target="../media/image86.png"/><Relationship Id="rId2" Type="http://schemas.openxmlformats.org/officeDocument/2006/relationships/slideLayout" Target="../slideLayouts/slideLayout6.xml"/><Relationship Id="rId3" Type="http://schemas.openxmlformats.org/officeDocument/2006/relationships/notesSlide" Target="../notesSlides/notesSlide263.xml"/>
</Relationships>
</file>

<file path=ppt/slides/_rels/slide26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4.xml"/>
</Relationships>
</file>

<file path=ppt/slides/_rels/slide265.xml.rels><?xml version="1.0" encoding="UTF-8"?>
<Relationships xmlns="http://schemas.openxmlformats.org/package/2006/relationships"><Relationship Id="rId1" Type="http://schemas.openxmlformats.org/officeDocument/2006/relationships/image" Target="../media/image87.png"/><Relationship Id="rId2" Type="http://schemas.openxmlformats.org/officeDocument/2006/relationships/slideLayout" Target="../slideLayouts/slideLayout6.xml"/><Relationship Id="rId3" Type="http://schemas.openxmlformats.org/officeDocument/2006/relationships/notesSlide" Target="../notesSlides/notesSlide265.xml"/>
</Relationships>
</file>

<file path=ppt/slides/_rels/slide266.xml.rels><?xml version="1.0" encoding="UTF-8"?>
<Relationships xmlns="http://schemas.openxmlformats.org/package/2006/relationships"><Relationship Id="rId1" Type="http://schemas.openxmlformats.org/officeDocument/2006/relationships/image" Target="../media/image88.png"/><Relationship Id="rId2" Type="http://schemas.openxmlformats.org/officeDocument/2006/relationships/slideLayout" Target="../slideLayouts/slideLayout6.xml"/><Relationship Id="rId3" Type="http://schemas.openxmlformats.org/officeDocument/2006/relationships/notesSlide" Target="../notesSlides/notesSlide266.xml"/>
</Relationships>
</file>

<file path=ppt/slides/_rels/slide267.xml.rels><?xml version="1.0" encoding="UTF-8"?>
<Relationships xmlns="http://schemas.openxmlformats.org/package/2006/relationships"><Relationship Id="rId1" Type="http://schemas.openxmlformats.org/officeDocument/2006/relationships/image" Target="../media/image89.png"/><Relationship Id="rId2" Type="http://schemas.openxmlformats.org/officeDocument/2006/relationships/slideLayout" Target="../slideLayouts/slideLayout6.xml"/><Relationship Id="rId3" Type="http://schemas.openxmlformats.org/officeDocument/2006/relationships/notesSlide" Target="../notesSlides/notesSlide267.xml"/>
</Relationships>
</file>

<file path=ppt/slides/_rels/slide268.xml.rels><?xml version="1.0" encoding="UTF-8"?>
<Relationships xmlns="http://schemas.openxmlformats.org/package/2006/relationships"><Relationship Id="rId1" Type="http://schemas.openxmlformats.org/officeDocument/2006/relationships/image" Target="../media/image90.png"/><Relationship Id="rId2" Type="http://schemas.openxmlformats.org/officeDocument/2006/relationships/slideLayout" Target="../slideLayouts/slideLayout6.xml"/><Relationship Id="rId3" Type="http://schemas.openxmlformats.org/officeDocument/2006/relationships/notesSlide" Target="../notesSlides/notesSlide268.xml"/>
</Relationships>
</file>

<file path=ppt/slides/_rels/slide269.xml.rels><?xml version="1.0" encoding="UTF-8"?>
<Relationships xmlns="http://schemas.openxmlformats.org/package/2006/relationships"><Relationship Id="rId1" Type="http://schemas.openxmlformats.org/officeDocument/2006/relationships/image" Target="../media/image91.png"/><Relationship Id="rId2" Type="http://schemas.openxmlformats.org/officeDocument/2006/relationships/slideLayout" Target="../slideLayouts/slideLayout6.xml"/><Relationship Id="rId3" Type="http://schemas.openxmlformats.org/officeDocument/2006/relationships/notesSlide" Target="../notesSlides/notesSlide269.xml"/>
</Relationships>
</file>

<file path=ppt/slides/_rels/slide2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Relationship Id="rId3" Type="http://schemas.openxmlformats.org/officeDocument/2006/relationships/notesSlide" Target="../notesSlides/notesSlide27.xml"/>
</Relationships>
</file>

<file path=ppt/slides/_rels/slide270.xml.rels><?xml version="1.0" encoding="UTF-8"?>
<Relationships xmlns="http://schemas.openxmlformats.org/package/2006/relationships"><Relationship Id="rId1" Type="http://schemas.openxmlformats.org/officeDocument/2006/relationships/image" Target="../media/image92.png"/><Relationship Id="rId2" Type="http://schemas.openxmlformats.org/officeDocument/2006/relationships/slideLayout" Target="../slideLayouts/slideLayout6.xml"/><Relationship Id="rId3" Type="http://schemas.openxmlformats.org/officeDocument/2006/relationships/notesSlide" Target="../notesSlides/notesSlide270.xml"/>
</Relationships>
</file>

<file path=ppt/slides/_rels/slide271.xml.rels><?xml version="1.0" encoding="UTF-8"?>
<Relationships xmlns="http://schemas.openxmlformats.org/package/2006/relationships"><Relationship Id="rId1" Type="http://schemas.openxmlformats.org/officeDocument/2006/relationships/image" Target="../media/image93.png"/><Relationship Id="rId2" Type="http://schemas.openxmlformats.org/officeDocument/2006/relationships/slideLayout" Target="../slideLayouts/slideLayout6.xml"/><Relationship Id="rId3" Type="http://schemas.openxmlformats.org/officeDocument/2006/relationships/notesSlide" Target="../notesSlides/notesSlide271.xml"/>
</Relationships>
</file>

<file path=ppt/slides/_rels/slide27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2.xml"/>
</Relationships>
</file>

<file path=ppt/slides/_rels/slide273.xml.rels><?xml version="1.0" encoding="UTF-8"?>
<Relationships xmlns="http://schemas.openxmlformats.org/package/2006/relationships"><Relationship Id="rId1" Type="http://schemas.openxmlformats.org/officeDocument/2006/relationships/image" Target="../media/image94.png"/><Relationship Id="rId2" Type="http://schemas.openxmlformats.org/officeDocument/2006/relationships/slideLayout" Target="../slideLayouts/slideLayout6.xml"/><Relationship Id="rId3" Type="http://schemas.openxmlformats.org/officeDocument/2006/relationships/notesSlide" Target="../notesSlides/notesSlide273.xml"/>
</Relationships>
</file>

<file path=ppt/slides/_rels/slide274.xml.rels><?xml version="1.0" encoding="UTF-8"?>
<Relationships xmlns="http://schemas.openxmlformats.org/package/2006/relationships"><Relationship Id="rId1" Type="http://schemas.openxmlformats.org/officeDocument/2006/relationships/image" Target="../media/image95.png"/><Relationship Id="rId2" Type="http://schemas.openxmlformats.org/officeDocument/2006/relationships/slideLayout" Target="../slideLayouts/slideLayout6.xml"/><Relationship Id="rId3" Type="http://schemas.openxmlformats.org/officeDocument/2006/relationships/notesSlide" Target="../notesSlides/notesSlide274.xml"/>
</Relationships>
</file>

<file path=ppt/slides/_rels/slide275.xml.rels><?xml version="1.0" encoding="UTF-8"?>
<Relationships xmlns="http://schemas.openxmlformats.org/package/2006/relationships"><Relationship Id="rId1" Type="http://schemas.openxmlformats.org/officeDocument/2006/relationships/image" Target="../media/image96.png"/><Relationship Id="rId2" Type="http://schemas.openxmlformats.org/officeDocument/2006/relationships/slideLayout" Target="../slideLayouts/slideLayout6.xml"/><Relationship Id="rId3" Type="http://schemas.openxmlformats.org/officeDocument/2006/relationships/notesSlide" Target="../notesSlides/notesSlide275.xml"/>
</Relationships>
</file>

<file path=ppt/slides/_rels/slide276.xml.rels><?xml version="1.0" encoding="UTF-8"?>
<Relationships xmlns="http://schemas.openxmlformats.org/package/2006/relationships"><Relationship Id="rId1" Type="http://schemas.openxmlformats.org/officeDocument/2006/relationships/image" Target="../media/image97.png"/><Relationship Id="rId2" Type="http://schemas.openxmlformats.org/officeDocument/2006/relationships/slideLayout" Target="../slideLayouts/slideLayout6.xml"/><Relationship Id="rId3" Type="http://schemas.openxmlformats.org/officeDocument/2006/relationships/notesSlide" Target="../notesSlides/notesSlide276.xml"/>
</Relationships>
</file>

<file path=ppt/slides/_rels/slide277.xml.rels><?xml version="1.0" encoding="UTF-8"?>
<Relationships xmlns="http://schemas.openxmlformats.org/package/2006/relationships"><Relationship Id="rId1" Type="http://schemas.openxmlformats.org/officeDocument/2006/relationships/image" Target="../media/image98.png"/><Relationship Id="rId2" Type="http://schemas.openxmlformats.org/officeDocument/2006/relationships/slideLayout" Target="../slideLayouts/slideLayout6.xml"/><Relationship Id="rId3" Type="http://schemas.openxmlformats.org/officeDocument/2006/relationships/notesSlide" Target="../notesSlides/notesSlide277.xml"/>
</Relationships>
</file>

<file path=ppt/slides/_rels/slide278.xml.rels><?xml version="1.0" encoding="UTF-8"?>
<Relationships xmlns="http://schemas.openxmlformats.org/package/2006/relationships"><Relationship Id="rId1" Type="http://schemas.openxmlformats.org/officeDocument/2006/relationships/image" Target="../media/image99.png"/><Relationship Id="rId2" Type="http://schemas.openxmlformats.org/officeDocument/2006/relationships/slideLayout" Target="../slideLayouts/slideLayout6.xml"/><Relationship Id="rId3" Type="http://schemas.openxmlformats.org/officeDocument/2006/relationships/notesSlide" Target="../notesSlides/notesSlide278.xml"/>
</Relationships>
</file>

<file path=ppt/slides/_rels/slide279.xml.rels><?xml version="1.0" encoding="UTF-8"?>
<Relationships xmlns="http://schemas.openxmlformats.org/package/2006/relationships"><Relationship Id="rId1" Type="http://schemas.openxmlformats.org/officeDocument/2006/relationships/image" Target="../media/image100.png"/><Relationship Id="rId2" Type="http://schemas.openxmlformats.org/officeDocument/2006/relationships/slideLayout" Target="../slideLayouts/slideLayout6.xml"/><Relationship Id="rId3" Type="http://schemas.openxmlformats.org/officeDocument/2006/relationships/notesSlide" Target="../notesSlides/notesSlide279.xml"/>
</Relationships>
</file>

<file path=ppt/slides/_rels/slide28.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6.xml"/>
</Relationships>
</file>

<file path=ppt/slides/_rels/slide280.xml.rels><?xml version="1.0" encoding="UTF-8"?>
<Relationships xmlns="http://schemas.openxmlformats.org/package/2006/relationships"><Relationship Id="rId1" Type="http://schemas.openxmlformats.org/officeDocument/2006/relationships/image" Target="../media/image101.png"/><Relationship Id="rId2" Type="http://schemas.openxmlformats.org/officeDocument/2006/relationships/slideLayout" Target="../slideLayouts/slideLayout6.xml"/><Relationship Id="rId3" Type="http://schemas.openxmlformats.org/officeDocument/2006/relationships/notesSlide" Target="../notesSlides/notesSlide280.xml"/>
</Relationships>
</file>

<file path=ppt/slides/_rels/slide28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1.xml"/>
</Relationships>
</file>

<file path=ppt/slides/_rels/slide282.xml.rels><?xml version="1.0" encoding="UTF-8"?>
<Relationships xmlns="http://schemas.openxmlformats.org/package/2006/relationships"><Relationship Id="rId1" Type="http://schemas.openxmlformats.org/officeDocument/2006/relationships/image" Target="../media/image102.png"/><Relationship Id="rId2" Type="http://schemas.openxmlformats.org/officeDocument/2006/relationships/slideLayout" Target="../slideLayouts/slideLayout6.xml"/><Relationship Id="rId3" Type="http://schemas.openxmlformats.org/officeDocument/2006/relationships/notesSlide" Target="../notesSlides/notesSlide282.xml"/>
</Relationships>
</file>

<file path=ppt/slides/_rels/slide283.xml.rels><?xml version="1.0" encoding="UTF-8"?>
<Relationships xmlns="http://schemas.openxmlformats.org/package/2006/relationships"><Relationship Id="rId1" Type="http://schemas.openxmlformats.org/officeDocument/2006/relationships/image" Target="../media/image103.png"/><Relationship Id="rId2" Type="http://schemas.openxmlformats.org/officeDocument/2006/relationships/slideLayout" Target="../slideLayouts/slideLayout6.xml"/><Relationship Id="rId3" Type="http://schemas.openxmlformats.org/officeDocument/2006/relationships/notesSlide" Target="../notesSlides/notesSlide283.xml"/>
</Relationships>
</file>

<file path=ppt/slides/_rels/slide284.xml.rels><?xml version="1.0" encoding="UTF-8"?>
<Relationships xmlns="http://schemas.openxmlformats.org/package/2006/relationships"><Relationship Id="rId1" Type="http://schemas.openxmlformats.org/officeDocument/2006/relationships/image" Target="../media/image104.png"/><Relationship Id="rId2" Type="http://schemas.openxmlformats.org/officeDocument/2006/relationships/slideLayout" Target="../slideLayouts/slideLayout6.xml"/><Relationship Id="rId3" Type="http://schemas.openxmlformats.org/officeDocument/2006/relationships/notesSlide" Target="../notesSlides/notesSlide284.xml"/>
</Relationships>
</file>

<file path=ppt/slides/_rels/slide285.xml.rels><?xml version="1.0" encoding="UTF-8"?>
<Relationships xmlns="http://schemas.openxmlformats.org/package/2006/relationships"><Relationship Id="rId1" Type="http://schemas.openxmlformats.org/officeDocument/2006/relationships/image" Target="../media/image105.png"/><Relationship Id="rId2" Type="http://schemas.openxmlformats.org/officeDocument/2006/relationships/slideLayout" Target="../slideLayouts/slideLayout6.xml"/><Relationship Id="rId3" Type="http://schemas.openxmlformats.org/officeDocument/2006/relationships/notesSlide" Target="../notesSlides/notesSlide285.xml"/>
</Relationships>
</file>

<file path=ppt/slides/_rels/slide286.xml.rels><?xml version="1.0" encoding="UTF-8"?>
<Relationships xmlns="http://schemas.openxmlformats.org/package/2006/relationships"><Relationship Id="rId1" Type="http://schemas.openxmlformats.org/officeDocument/2006/relationships/image" Target="../media/image106.png"/><Relationship Id="rId2" Type="http://schemas.openxmlformats.org/officeDocument/2006/relationships/slideLayout" Target="../slideLayouts/slideLayout6.xml"/><Relationship Id="rId3" Type="http://schemas.openxmlformats.org/officeDocument/2006/relationships/notesSlide" Target="../notesSlides/notesSlide286.xml"/>
</Relationships>
</file>

<file path=ppt/slides/_rels/slide287.xml.rels><?xml version="1.0" encoding="UTF-8"?>
<Relationships xmlns="http://schemas.openxmlformats.org/package/2006/relationships"><Relationship Id="rId1" Type="http://schemas.openxmlformats.org/officeDocument/2006/relationships/image" Target="../media/image107.png"/><Relationship Id="rId2" Type="http://schemas.openxmlformats.org/officeDocument/2006/relationships/slideLayout" Target="../slideLayouts/slideLayout6.xml"/><Relationship Id="rId3" Type="http://schemas.openxmlformats.org/officeDocument/2006/relationships/notesSlide" Target="../notesSlides/notesSlide287.xml"/>
</Relationships>
</file>

<file path=ppt/slides/_rels/slide288.xml.rels><?xml version="1.0" encoding="UTF-8"?>
<Relationships xmlns="http://schemas.openxmlformats.org/package/2006/relationships"><Relationship Id="rId1" Type="http://schemas.openxmlformats.org/officeDocument/2006/relationships/image" Target="../media/image108.png"/><Relationship Id="rId2" Type="http://schemas.openxmlformats.org/officeDocument/2006/relationships/slideLayout" Target="../slideLayouts/slideLayout6.xml"/><Relationship Id="rId3" Type="http://schemas.openxmlformats.org/officeDocument/2006/relationships/notesSlide" Target="../notesSlides/notesSlide288.xml"/>
</Relationships>
</file>

<file path=ppt/slides/_rels/slide289.xml.rels><?xml version="1.0" encoding="UTF-8"?>
<Relationships xmlns="http://schemas.openxmlformats.org/package/2006/relationships"><Relationship Id="rId1" Type="http://schemas.openxmlformats.org/officeDocument/2006/relationships/image" Target="../media/image109.png"/><Relationship Id="rId2" Type="http://schemas.openxmlformats.org/officeDocument/2006/relationships/slideLayout" Target="../slideLayouts/slideLayout6.xml"/><Relationship Id="rId3" Type="http://schemas.openxmlformats.org/officeDocument/2006/relationships/notesSlide" Target="../notesSlides/notesSlide289.xml"/>
</Relationships>
</file>

<file path=ppt/slides/_rels/slide29.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6.xml"/>
</Relationships>
</file>

<file path=ppt/slides/_rels/slide290.xml.rels><?xml version="1.0" encoding="UTF-8"?>
<Relationships xmlns="http://schemas.openxmlformats.org/package/2006/relationships"><Relationship Id="rId1" Type="http://schemas.openxmlformats.org/officeDocument/2006/relationships/image" Target="../media/image110.png"/><Relationship Id="rId2" Type="http://schemas.openxmlformats.org/officeDocument/2006/relationships/slideLayout" Target="../slideLayouts/slideLayout6.xml"/><Relationship Id="rId3" Type="http://schemas.openxmlformats.org/officeDocument/2006/relationships/notesSlide" Target="../notesSlides/notesSlide290.xml"/>
</Relationships>
</file>

<file path=ppt/slides/_rels/slide29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1.xml"/>
</Relationships>
</file>

<file path=ppt/slides/_rels/slide292.xml.rels><?xml version="1.0" encoding="UTF-8"?>
<Relationships xmlns="http://schemas.openxmlformats.org/package/2006/relationships"><Relationship Id="rId1" Type="http://schemas.openxmlformats.org/officeDocument/2006/relationships/image" Target="../media/image111.png"/><Relationship Id="rId2" Type="http://schemas.openxmlformats.org/officeDocument/2006/relationships/slideLayout" Target="../slideLayouts/slideLayout6.xml"/><Relationship Id="rId3" Type="http://schemas.openxmlformats.org/officeDocument/2006/relationships/notesSlide" Target="../notesSlides/notesSlide292.xml"/>
</Relationships>
</file>

<file path=ppt/slides/_rels/slide293.xml.rels><?xml version="1.0" encoding="UTF-8"?>
<Relationships xmlns="http://schemas.openxmlformats.org/package/2006/relationships"><Relationship Id="rId1" Type="http://schemas.openxmlformats.org/officeDocument/2006/relationships/image" Target="../media/image112.png"/><Relationship Id="rId2" Type="http://schemas.openxmlformats.org/officeDocument/2006/relationships/slideLayout" Target="../slideLayouts/slideLayout6.xml"/><Relationship Id="rId3" Type="http://schemas.openxmlformats.org/officeDocument/2006/relationships/notesSlide" Target="../notesSlides/notesSlide293.xml"/>
</Relationships>
</file>

<file path=ppt/slides/_rels/slide29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4.xml"/>
</Relationships>
</file>

<file path=ppt/slides/_rels/slide295.xml.rels><?xml version="1.0" encoding="UTF-8"?>
<Relationships xmlns="http://schemas.openxmlformats.org/package/2006/relationships"><Relationship Id="rId1" Type="http://schemas.openxmlformats.org/officeDocument/2006/relationships/image" Target="../media/image113.png"/><Relationship Id="rId2" Type="http://schemas.openxmlformats.org/officeDocument/2006/relationships/slideLayout" Target="../slideLayouts/slideLayout6.xml"/><Relationship Id="rId3" Type="http://schemas.openxmlformats.org/officeDocument/2006/relationships/notesSlide" Target="../notesSlides/notesSlide295.xml"/>
</Relationships>
</file>

<file path=ppt/slides/_rels/slide296.xml.rels><?xml version="1.0" encoding="UTF-8"?>
<Relationships xmlns="http://schemas.openxmlformats.org/package/2006/relationships"><Relationship Id="rId1" Type="http://schemas.openxmlformats.org/officeDocument/2006/relationships/image" Target="../media/image114.png"/><Relationship Id="rId2" Type="http://schemas.openxmlformats.org/officeDocument/2006/relationships/slideLayout" Target="../slideLayouts/slideLayout6.xml"/><Relationship Id="rId3" Type="http://schemas.openxmlformats.org/officeDocument/2006/relationships/notesSlide" Target="../notesSlides/notesSlide296.xml"/>
</Relationships>
</file>

<file path=ppt/slides/_rels/slide297.xml.rels><?xml version="1.0" encoding="UTF-8"?>
<Relationships xmlns="http://schemas.openxmlformats.org/package/2006/relationships"><Relationship Id="rId1" Type="http://schemas.openxmlformats.org/officeDocument/2006/relationships/image" Target="../media/image115.png"/><Relationship Id="rId2" Type="http://schemas.openxmlformats.org/officeDocument/2006/relationships/slideLayout" Target="../slideLayouts/slideLayout6.xml"/><Relationship Id="rId3" Type="http://schemas.openxmlformats.org/officeDocument/2006/relationships/notesSlide" Target="../notesSlides/notesSlide297.xml"/>
</Relationships>
</file>

<file path=ppt/slides/_rels/slide298.xml.rels><?xml version="1.0" encoding="UTF-8"?>
<Relationships xmlns="http://schemas.openxmlformats.org/package/2006/relationships"><Relationship Id="rId1" Type="http://schemas.openxmlformats.org/officeDocument/2006/relationships/image" Target="../media/image116.png"/><Relationship Id="rId2" Type="http://schemas.openxmlformats.org/officeDocument/2006/relationships/slideLayout" Target="../slideLayouts/slideLayout6.xml"/><Relationship Id="rId3" Type="http://schemas.openxmlformats.org/officeDocument/2006/relationships/notesSlide" Target="../notesSlides/notesSlide298.xml"/>
</Relationships>
</file>

<file path=ppt/slides/_rels/slide299.xml.rels><?xml version="1.0" encoding="UTF-8"?>
<Relationships xmlns="http://schemas.openxmlformats.org/package/2006/relationships"><Relationship Id="rId1" Type="http://schemas.openxmlformats.org/officeDocument/2006/relationships/image" Target="../media/image117.png"/><Relationship Id="rId2" Type="http://schemas.openxmlformats.org/officeDocument/2006/relationships/slideLayout" Target="../slideLayouts/slideLayout6.xml"/><Relationship Id="rId3" Type="http://schemas.openxmlformats.org/officeDocument/2006/relationships/notesSlide" Target="../notesSlides/notesSlide299.xml"/>
</Relationships>
</file>

<file path=ppt/slides/_rels/slide3.xml.rels><?xml version="1.0" encoding="UTF-8"?>
<Relationships xmlns="http://schemas.openxmlformats.org/package/2006/relationships"><Relationship Id="rId1" Type="http://schemas.openxmlformats.org/officeDocument/2006/relationships/hyperlink" Target="http://download.oracle.com/javase/tutorial/" TargetMode="External"/><Relationship Id="rId2" Type="http://schemas.openxmlformats.org/officeDocument/2006/relationships/slideLayout" Target="../slideLayouts/slideLayout6.xml"/><Relationship Id="rId3"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6.xml"/>
</Relationships>
</file>

<file path=ppt/slides/_rels/slide300.xml.rels><?xml version="1.0" encoding="UTF-8"?>
<Relationships xmlns="http://schemas.openxmlformats.org/package/2006/relationships"><Relationship Id="rId1" Type="http://schemas.openxmlformats.org/officeDocument/2006/relationships/image" Target="../media/image118.png"/><Relationship Id="rId2" Type="http://schemas.openxmlformats.org/officeDocument/2006/relationships/slideLayout" Target="../slideLayouts/slideLayout6.xml"/><Relationship Id="rId3" Type="http://schemas.openxmlformats.org/officeDocument/2006/relationships/notesSlide" Target="../notesSlides/notesSlide300.xml"/>
</Relationships>
</file>

<file path=ppt/slides/_rels/slide31.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6.xml"/>
</Relationships>
</file>

<file path=ppt/slides/_rels/slide32.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6.xml"/>
</Relationships>
</file>

<file path=ppt/slides/_rels/slide33.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1.png"/><Relationship Id="rId6" Type="http://schemas.openxmlformats.org/officeDocument/2006/relationships/image" Target="../media/image21.png"/><Relationship Id="rId7" Type="http://schemas.openxmlformats.org/officeDocument/2006/relationships/image" Target="../media/image21.png"/><Relationship Id="rId8" Type="http://schemas.openxmlformats.org/officeDocument/2006/relationships/image" Target="../media/image21.png"/><Relationship Id="rId9" Type="http://schemas.openxmlformats.org/officeDocument/2006/relationships/image" Target="../media/image21.png"/><Relationship Id="rId10" Type="http://schemas.openxmlformats.org/officeDocument/2006/relationships/image" Target="../media/image21.png"/><Relationship Id="rId11" Type="http://schemas.openxmlformats.org/officeDocument/2006/relationships/image" Target="../media/image20.png"/><Relationship Id="rId12" Type="http://schemas.openxmlformats.org/officeDocument/2006/relationships/image" Target="../media/image21.png"/><Relationship Id="rId13" Type="http://schemas.openxmlformats.org/officeDocument/2006/relationships/image" Target="../media/image21.png"/><Relationship Id="rId14" Type="http://schemas.openxmlformats.org/officeDocument/2006/relationships/image" Target="../media/image20.png"/><Relationship Id="rId15" Type="http://schemas.openxmlformats.org/officeDocument/2006/relationships/image" Target="../media/image20.png"/><Relationship Id="rId16" Type="http://schemas.openxmlformats.org/officeDocument/2006/relationships/image" Target="../media/image21.png"/><Relationship Id="rId17" Type="http://schemas.openxmlformats.org/officeDocument/2006/relationships/image" Target="../media/image20.png"/><Relationship Id="rId18" Type="http://schemas.openxmlformats.org/officeDocument/2006/relationships/image" Target="../media/image7.png"/><Relationship Id="rId19" Type="http://schemas.openxmlformats.org/officeDocument/2006/relationships/slideLayout" Target="../slideLayouts/slideLayout5.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5.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5.xml"/>
</Relationships>
</file>

<file path=ppt/slides/_rels/slide36.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5.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8.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5.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omments" Target="../comments/comment40.xml"/><Relationship Id="rId3"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43.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
</Relationships>
</file>

<file path=ppt/slides/_rels/slide44.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6.png"/><Relationship Id="rId3" Type="http://schemas.openxmlformats.org/officeDocument/2006/relationships/slideLayout" Target="../slideLayouts/slideLayout2.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5.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image" Target="../media/image27.png"/><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slideLayout" Target="../slideLayouts/slideLayout5.xml"/><Relationship Id="rId6"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7.png"/><Relationship Id="rId3" Type="http://schemas.openxmlformats.org/officeDocument/2006/relationships/slideLayout" Target="../slideLayouts/slideLayout5.xml"/><Relationship Id="rId4"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51.xml.rels><?xml version="1.0" encoding="UTF-8"?>
<Relationships xmlns="http://schemas.openxmlformats.org/package/2006/relationships"><Relationship Id="rId1" Type="http://schemas.openxmlformats.org/officeDocument/2006/relationships/image" Target="../media/image29.png"/><Relationship Id="rId2" Type="http://schemas.openxmlformats.org/officeDocument/2006/relationships/slideLayout" Target="../slideLayouts/slideLayout5.xml"/><Relationship Id="rId3" Type="http://schemas.openxmlformats.org/officeDocument/2006/relationships/notesSlide" Target="../notesSlides/notesSlide51.xml"/>
</Relationships>
</file>

<file path=ppt/slides/_rels/slide52.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52.xml"/>
</Relationships>
</file>

<file path=ppt/slides/_rels/slide5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6.png"/><Relationship Id="rId3" Type="http://schemas.openxmlformats.org/officeDocument/2006/relationships/image" Target="../media/image30.png"/><Relationship Id="rId4" Type="http://schemas.openxmlformats.org/officeDocument/2006/relationships/slideLayout" Target="../slideLayouts/slideLayout5.xml"/><Relationship Id="rId5"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56.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xml"/><Relationship Id="rId3" Type="http://schemas.openxmlformats.org/officeDocument/2006/relationships/notesSlide" Target="../notesSlides/notesSlide58.xml"/>
</Relationships>
</file>

<file path=ppt/slides/_rels/slide59.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xml"/><Relationship Id="rId3" Type="http://schemas.openxmlformats.org/officeDocument/2006/relationships/notesSlide" Target="../notesSlides/notesSlide59.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
</Relationships>
</file>

<file path=ppt/slides/_rels/slide6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9.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
</Relationships>
</file>

<file path=ppt/slides/_rels/slide70.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1.xml"/>
</Relationships>
</file>

<file path=ppt/slides/_rels/slide72.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31.png"/><Relationship Id="rId3" Type="http://schemas.openxmlformats.org/officeDocument/2006/relationships/slideLayout" Target="../slideLayouts/slideLayout2.xml"/><Relationship Id="rId4" Type="http://schemas.openxmlformats.org/officeDocument/2006/relationships/notesSlide" Target="../notesSlides/notesSlide72.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6.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76.xml"/>
</Relationships>
</file>

<file path=ppt/slides/_rels/slide77.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xml"/><Relationship Id="rId3" Type="http://schemas.openxmlformats.org/officeDocument/2006/relationships/notesSlide" Target="../notesSlides/notesSlide77.xml"/>
</Relationships>
</file>

<file path=ppt/slides/_rels/slide7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82.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slideLayout" Target="../slideLayouts/slideLayout2.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8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
</Relationships>
</file>

<file path=ppt/slides/_rels/slide8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
</Relationships>
</file>

<file path=ppt/slides/_rels/slide8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
</Relationships>
</file>

<file path=ppt/slides/_rels/slide89.xml.rels><?xml version="1.0" encoding="UTF-8"?>
<Relationships xmlns="http://schemas.openxmlformats.org/package/2006/relationships"><Relationship Id="rId1" Type="http://schemas.openxmlformats.org/officeDocument/2006/relationships/image" Target="../media/image34.png"/><Relationship Id="rId2" Type="http://schemas.openxmlformats.org/officeDocument/2006/relationships/slideLayout" Target="../slideLayouts/slideLayout5.xml"/><Relationship Id="rId3" Type="http://schemas.openxmlformats.org/officeDocument/2006/relationships/notesSlide" Target="../notesSlides/notesSlide89.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9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
</Relationships>
</file>

<file path=ppt/slides/_rels/slide9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
</Relationships>
</file>

<file path=ppt/slides/_rels/slide9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
</Relationships>
</file>

<file path=ppt/slides/_rels/slide9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
</Relationships>
</file>

<file path=ppt/slides/_rels/slide9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7.xml"/><Relationship Id="rId3" Type="http://schemas.openxmlformats.org/officeDocument/2006/relationships/notesSlide" Target="../notesSlides/notesSlide94.xml"/>
</Relationships>
</file>

<file path=ppt/slides/_rels/slide9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5.xml"/><Relationship Id="rId3" Type="http://schemas.openxmlformats.org/officeDocument/2006/relationships/notesSlide" Target="../notesSlides/notesSlide95.xml"/>
</Relationships>
</file>

<file path=ppt/slides/_rels/slide9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
</Relationships>
</file>

<file path=ppt/slides/_rels/slide9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2.xml"/><Relationship Id="rId3" Type="http://schemas.openxmlformats.org/officeDocument/2006/relationships/notesSlide" Target="../notesSlides/notesSlide97.xml"/>
</Relationships>
</file>

<file path=ppt/slides/_rels/slide9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
</Relationships>
</file>

<file path=ppt/slides/_rels/slide9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9" name="Obrázek 6" descr=""/>
          <p:cNvPicPr/>
          <p:nvPr/>
        </p:nvPicPr>
        <p:blipFill>
          <a:blip r:embed="rId1"/>
          <a:stretch/>
        </p:blipFill>
        <p:spPr>
          <a:xfrm>
            <a:off x="3952800" y="5474880"/>
            <a:ext cx="1238040" cy="142560"/>
          </a:xfrm>
          <a:prstGeom prst="rect">
            <a:avLst/>
          </a:prstGeom>
          <a:ln w="0">
            <a:noFill/>
          </a:ln>
        </p:spPr>
      </p:pic>
      <p:pic>
        <p:nvPicPr>
          <p:cNvPr id="190" name="Obrázek 7" descr=""/>
          <p:cNvPicPr/>
          <p:nvPr/>
        </p:nvPicPr>
        <p:blipFill>
          <a:blip r:embed="rId2"/>
          <a:stretch/>
        </p:blipFill>
        <p:spPr>
          <a:xfrm>
            <a:off x="2571840" y="1531800"/>
            <a:ext cx="4000320" cy="837720"/>
          </a:xfrm>
          <a:prstGeom prst="rect">
            <a:avLst/>
          </a:prstGeom>
          <a:ln w="0">
            <a:noFill/>
          </a:ln>
        </p:spPr>
      </p:pic>
      <p:pic>
        <p:nvPicPr>
          <p:cNvPr id="191" name="Picture 10" descr=""/>
          <p:cNvPicPr/>
          <p:nvPr/>
        </p:nvPicPr>
        <p:blipFill>
          <a:blip r:embed="rId3"/>
          <a:stretch/>
        </p:blipFill>
        <p:spPr>
          <a:xfrm>
            <a:off x="1805040" y="2918160"/>
            <a:ext cx="5533560" cy="186660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Operators</a:t>
            </a:r>
            <a:endParaRPr b="0" lang="cs-CZ" sz="2700" strike="noStrike" u="none">
              <a:solidFill>
                <a:schemeClr val="dk1"/>
              </a:solidFill>
              <a:uFillTx/>
              <a:latin typeface="Calibri"/>
            </a:endParaRPr>
          </a:p>
        </p:txBody>
      </p:sp>
      <p:sp>
        <p:nvSpPr>
          <p:cNvPr id="210"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1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Mainly for primitive types – exception is ‘+’ used for string concatenation and ‘[]’ used for arrays.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Like C:</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unary</a:t>
            </a:r>
            <a:r>
              <a:rPr b="0" lang="en-US" sz="1800" strike="noStrike" u="none">
                <a:solidFill>
                  <a:schemeClr val="dk1"/>
                </a:solidFill>
                <a:uFillTx/>
                <a:latin typeface="Calibri"/>
              </a:rPr>
              <a:t>: +,-, ++,--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binary</a:t>
            </a:r>
            <a:r>
              <a:rPr b="0" lang="en-US" sz="1800" strike="noStrike" u="none">
                <a:solidFill>
                  <a:schemeClr val="dk1"/>
                </a:solidFill>
                <a:uFillTx/>
                <a:latin typeface="Calibri"/>
              </a:rPr>
              <a:t>: …, modulo %  also available for </a:t>
            </a:r>
            <a:r>
              <a:rPr b="1" lang="en-US" sz="1800" strike="noStrike" u="none">
                <a:solidFill>
                  <a:schemeClr val="dk1"/>
                </a:solidFill>
                <a:uFillTx/>
                <a:latin typeface="Calibri"/>
              </a:rPr>
              <a:t>double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assignment</a:t>
            </a:r>
            <a:r>
              <a:rPr b="0" lang="en-US" sz="1800" strike="noStrike" u="none">
                <a:solidFill>
                  <a:schemeClr val="dk1"/>
                </a:solidFill>
                <a:uFillTx/>
                <a:latin typeface="Calibri"/>
              </a:rPr>
              <a:t>: =, +=,-=,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relational</a:t>
            </a:r>
            <a:r>
              <a:rPr b="0" lang="en-US" sz="1800" strike="noStrike" u="none">
                <a:solidFill>
                  <a:schemeClr val="dk1"/>
                </a:solidFill>
                <a:uFillTx/>
                <a:latin typeface="Calibri"/>
              </a:rPr>
              <a:t>: ==, !=, &lt;=, … operands are values of some numeric type (integer or real) result is value of boolean type.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logical: </a:t>
            </a:r>
            <a:r>
              <a:rPr b="0" lang="en-US" sz="1800" strike="noStrike" u="none">
                <a:solidFill>
                  <a:schemeClr val="dk1"/>
                </a:solidFill>
                <a:uFillTx/>
                <a:latin typeface="Calibri"/>
              </a:rPr>
              <a:t>!, ||, &amp;&amp; ,^ - operands and result </a:t>
            </a:r>
            <a:r>
              <a:rPr b="1" lang="en-US" sz="1800" strike="noStrike" u="none">
                <a:solidFill>
                  <a:schemeClr val="dk1"/>
                </a:solidFill>
                <a:uFillTx/>
                <a:latin typeface="Calibri"/>
              </a:rPr>
              <a:t>are always values of boolean type</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available also non lazy version |, &amp; - both operands are always evaluated</a:t>
            </a:r>
            <a:endParaRPr b="0" lang="cs-CZ" sz="15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ternary</a:t>
            </a:r>
            <a:r>
              <a:rPr b="0" lang="en-US" sz="1800" strike="noStrike" u="none">
                <a:solidFill>
                  <a:schemeClr val="dk1"/>
                </a:solidFill>
                <a:uFillTx/>
                <a:latin typeface="Calibri"/>
              </a:rPr>
              <a:t>: &lt;condition expression&gt;?&lt;value1&gt;:&lt;value2&gt;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cs-CZ" sz="1800" strike="noStrike" u="none">
                <a:solidFill>
                  <a:schemeClr val="dk1"/>
                </a:solidFill>
                <a:uFillTx/>
                <a:latin typeface="Calibri"/>
              </a:rPr>
              <a:t>bi</a:t>
            </a:r>
            <a:r>
              <a:rPr b="1" lang="en-US" sz="1800" strike="noStrike" u="none">
                <a:solidFill>
                  <a:schemeClr val="dk1"/>
                </a:solidFill>
                <a:uFillTx/>
                <a:latin typeface="Calibri"/>
              </a:rPr>
              <a:t>twise</a:t>
            </a:r>
            <a:r>
              <a:rPr b="1" lang="cs-CZ" sz="1800" strike="noStrike" u="none">
                <a:solidFill>
                  <a:schemeClr val="dk1"/>
                </a:solidFill>
                <a:uFillTx/>
                <a:latin typeface="Calibri"/>
              </a:rPr>
              <a:t>: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cast: </a:t>
            </a:r>
            <a:r>
              <a:rPr b="0" lang="cs-CZ" sz="1800" strike="noStrike" u="none">
                <a:solidFill>
                  <a:schemeClr val="dk1"/>
                </a:solidFill>
                <a:uFillTx/>
                <a:latin typeface="Calibri"/>
              </a:rPr>
              <a:t>() </a:t>
            </a:r>
            <a:r>
              <a:rPr b="1" lang="cs-CZ" sz="1800" strike="noStrike" u="none">
                <a:solidFill>
                  <a:schemeClr val="dk1"/>
                </a:solidFill>
                <a:uFillTx/>
                <a:latin typeface="Calibri"/>
              </a:rPr>
              <a:t>– </a:t>
            </a:r>
            <a:r>
              <a:rPr b="0" lang="cs-CZ" sz="1800" strike="noStrike" u="none">
                <a:solidFill>
                  <a:schemeClr val="dk1"/>
                </a:solidFill>
                <a:uFillTx/>
                <a:latin typeface="Calibri"/>
              </a:rPr>
              <a:t>automatic casting of value is allowed to</a:t>
            </a:r>
            <a:r>
              <a:rPr b="0" lang="en-US" sz="1800" strike="noStrike" u="none">
                <a:solidFill>
                  <a:schemeClr val="dk1"/>
                </a:solidFill>
                <a:uFillTx/>
                <a:latin typeface="Calibri"/>
              </a:rPr>
              <a:t> a</a:t>
            </a:r>
            <a:r>
              <a:rPr b="0" lang="cs-CZ" sz="1800" strike="noStrike" u="none">
                <a:solidFill>
                  <a:schemeClr val="dk1"/>
                </a:solidFill>
                <a:uFillTx/>
                <a:latin typeface="Calibri"/>
              </a:rPr>
              <a:t> type that has bigger range(numeric primitive) or to parents (object)</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Construct expression with defined precedence.</a:t>
            </a:r>
            <a:endParaRPr b="0" lang="cs-CZ" sz="24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BF9D11E5-7E06-41AD-998E-9D265DE4C97E}" type="slidenum">
              <a:t>10</a:t>
            </a:fld>
          </a:p>
        </p:txBody>
      </p:sp>
      <p:sp>
        <p:nvSpPr>
          <p:cNvPr id="6" name="PlaceHolder 5"/>
          <p:cNvSpPr>
            <a:spLocks noGrp="1"/>
          </p:cNvSpPr>
          <p:nvPr>
            <p:ph type="dt" idx="4"/>
          </p:nvPr>
        </p:nvSpPr>
        <p:spPr/>
        <p:txBody>
          <a:bodyPr/>
          <a:p>
            <a:fld id="{A9C9E9E4-1DA9-478E-815F-0F4D71AA90DF}" type="datetime3">
              <a:rPr lang="cs-CZ"/>
              <a:t>12. září 2024</a:t>
            </a:fld>
          </a:p>
        </p:txBody>
      </p:sp>
    </p:spTree>
  </p:cSld>
  <mc:AlternateContent>
    <mc:Choice Requires="p14">
      <p:transition spd="slow" p14:dur="2000"/>
    </mc:Choice>
    <mc:Fallback>
      <p:transition spd="slow"/>
    </mc:Fallback>
  </mc:AlternateContent>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3000" strike="noStrike" u="none">
                <a:solidFill>
                  <a:srgbClr val="00a499"/>
                </a:solidFill>
                <a:uFillTx/>
                <a:latin typeface="Calibri"/>
              </a:rPr>
              <a:t>Try statement</a:t>
            </a:r>
            <a:endParaRPr b="0" lang="cs-CZ" sz="3000" strike="noStrike" u="none">
              <a:solidFill>
                <a:schemeClr val="dk1"/>
              </a:solidFill>
              <a:uFillTx/>
              <a:latin typeface="Calibri"/>
            </a:endParaRPr>
          </a:p>
        </p:txBody>
      </p:sp>
      <p:sp>
        <p:nvSpPr>
          <p:cNvPr id="578" name="Text Box 3"/>
          <p:cNvSpPr/>
          <p:nvPr/>
        </p:nvSpPr>
        <p:spPr>
          <a:xfrm>
            <a:off x="499680" y="2846520"/>
            <a:ext cx="8712720" cy="2009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000000"/>
                </a:solidFill>
                <a:uFillTx/>
                <a:latin typeface="Consolas"/>
              </a:rPr>
              <a:t>exceptionalFilter.filterInputFile(fileName);</a:t>
            </a:r>
            <a:endParaRPr b="0" lang="cs-CZ" sz="1800" strike="noStrike" u="none">
              <a:solidFill>
                <a:srgbClr val="000000"/>
              </a:solidFill>
              <a:uFillTx/>
              <a:latin typeface="Arial"/>
            </a:endParaRPr>
          </a:p>
          <a:p>
            <a:pPr defTabSz="914400">
              <a:lnSpc>
                <a:spcPct val="100000"/>
              </a:lnSpc>
            </a:pPr>
            <a:r>
              <a:rPr b="0" lang="en-GB" sz="1800" strike="noStrike" u="none">
                <a:solidFill>
                  <a:srgbClr val="3f7f5f"/>
                </a:solidFill>
                <a:highlight>
                  <a:srgbClr val="e8f2fe"/>
                </a:highlight>
                <a:uFillTx/>
                <a:latin typeface="Consolas"/>
              </a:rPr>
              <a:t>	</a:t>
            </a:r>
            <a:r>
              <a:rPr b="0" lang="en-GB" sz="1800" strike="noStrike" u="none">
                <a:solidFill>
                  <a:srgbClr val="3f7f5f"/>
                </a:solidFill>
                <a:highlight>
                  <a:srgbClr val="e8f2fe"/>
                </a:highlight>
                <a:uFillTx/>
                <a:latin typeface="Consolas"/>
              </a:rPr>
              <a:t>//some following code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7f0055"/>
                </a:solidFill>
                <a:uFillTx/>
                <a:latin typeface="Consolas"/>
              </a:rPr>
              <a:t>catch</a:t>
            </a:r>
            <a:r>
              <a:rPr b="0" lang="en-GB" sz="1800" strike="noStrike" u="none">
                <a:solidFill>
                  <a:srgbClr val="000000"/>
                </a:solidFill>
                <a:uFillTx/>
                <a:latin typeface="Consolas"/>
              </a:rPr>
              <a:t>(IOException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System.</a:t>
            </a:r>
            <a:r>
              <a:rPr b="0" i="1" lang="en-US" sz="1800" strike="noStrike" u="none">
                <a:solidFill>
                  <a:srgbClr val="0000c0"/>
                </a:solidFill>
                <a:uFillTx/>
                <a:latin typeface="Consolas"/>
              </a:rPr>
              <a:t>out</a:t>
            </a:r>
            <a:r>
              <a:rPr b="0" i="1" lang="en-US" sz="1800" strike="noStrike" u="none">
                <a:solidFill>
                  <a:srgbClr val="000000"/>
                </a:solidFill>
                <a:uFillTx/>
                <a:latin typeface="Consolas"/>
              </a:rPr>
              <a:t>.println(</a:t>
            </a:r>
            <a:r>
              <a:rPr b="0" i="1" lang="en-US" sz="1800" strike="noStrike" u="none">
                <a:solidFill>
                  <a:srgbClr val="2a00ff"/>
                </a:solidFill>
                <a:uFillTx/>
                <a:latin typeface="Consolas"/>
              </a:rPr>
              <a:t>"Unable to process file  "</a:t>
            </a:r>
            <a:r>
              <a:rPr b="0" i="1" lang="en-US" sz="1800" strike="noStrike" u="none">
                <a:solidFill>
                  <a:srgbClr val="000000"/>
                </a:solidFill>
                <a:uFillTx/>
                <a:latin typeface="Consolas"/>
              </a:rPr>
              <a:t> + fileName +</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2a00ff"/>
                </a:solidFill>
                <a:uFillTx/>
                <a:latin typeface="Consolas"/>
              </a:rPr>
              <a:t>"exception thrown: "</a:t>
            </a:r>
            <a:r>
              <a:rPr b="0" lang="en-GB" sz="1800" strike="noStrike" u="none">
                <a:solidFill>
                  <a:srgbClr val="000000"/>
                </a:solidFill>
                <a:uFillTx/>
                <a:latin typeface="Consolas"/>
              </a:rPr>
              <a:t> + e.getMessage());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p:txBody>
      </p:sp>
      <p:sp>
        <p:nvSpPr>
          <p:cNvPr id="579" name="Rectangle 4"/>
          <p:cNvSpPr/>
          <p:nvPr/>
        </p:nvSpPr>
        <p:spPr>
          <a:xfrm>
            <a:off x="1371600" y="2133720"/>
            <a:ext cx="4208040" cy="533160"/>
          </a:xfrm>
          <a:prstGeom prst="rect">
            <a:avLst/>
          </a:prstGeom>
          <a:noFill/>
          <a:ln w="9525">
            <a:solidFill>
              <a:srgbClr val="000000"/>
            </a:solidFill>
            <a:miter/>
          </a:ln>
        </p:spPr>
        <p:style>
          <a:lnRef idx="0"/>
          <a:fillRef idx="0"/>
          <a:effectRef idx="0"/>
          <a:fontRef idx="minor"/>
        </p:style>
        <p:txBody>
          <a:bodyPr wrap="none" lIns="90000" rIns="90000" tIns="45000" bIns="45000" anchor="ctr">
            <a:noAutofit/>
          </a:bodyPr>
          <a:p>
            <a:pPr algn="ctr" defTabSz="914400">
              <a:lnSpc>
                <a:spcPct val="100000"/>
              </a:lnSpc>
            </a:pPr>
            <a:r>
              <a:rPr b="0" lang="en-US" sz="1800" strike="noStrike" u="none">
                <a:solidFill>
                  <a:srgbClr val="a57133"/>
                </a:solidFill>
                <a:uFillTx/>
                <a:latin typeface="Trebuchet MS"/>
              </a:rPr>
              <a:t>1. Exception thrown from this method</a:t>
            </a:r>
            <a:endParaRPr b="0" lang="cs-CZ" sz="1800" strike="noStrike" u="none">
              <a:solidFill>
                <a:srgbClr val="000000"/>
              </a:solidFill>
              <a:uFillTx/>
              <a:latin typeface="Arial"/>
            </a:endParaRPr>
          </a:p>
        </p:txBody>
      </p:sp>
      <p:sp>
        <p:nvSpPr>
          <p:cNvPr id="580" name="Rectangle 8"/>
          <p:cNvSpPr/>
          <p:nvPr/>
        </p:nvSpPr>
        <p:spPr>
          <a:xfrm>
            <a:off x="4840200" y="5085360"/>
            <a:ext cx="3123720" cy="533160"/>
          </a:xfrm>
          <a:prstGeom prst="rect">
            <a:avLst/>
          </a:prstGeom>
          <a:noFill/>
          <a:ln w="9525">
            <a:solidFill>
              <a:srgbClr val="000000"/>
            </a:solidFill>
            <a:miter/>
          </a:ln>
        </p:spPr>
        <p:style>
          <a:lnRef idx="0"/>
          <a:fillRef idx="0"/>
          <a:effectRef idx="0"/>
          <a:fontRef idx="minor"/>
        </p:style>
        <p:txBody>
          <a:bodyPr wrap="none" lIns="90000" rIns="90000" tIns="45000" bIns="45000" anchor="ctr">
            <a:noAutofit/>
          </a:bodyPr>
          <a:p>
            <a:pPr algn="ctr" defTabSz="914400">
              <a:lnSpc>
                <a:spcPct val="100000"/>
              </a:lnSpc>
            </a:pPr>
            <a:r>
              <a:rPr b="0" lang="en-US" sz="1800" strike="noStrike" u="none">
                <a:solidFill>
                  <a:srgbClr val="a57133"/>
                </a:solidFill>
                <a:uFillTx/>
                <a:latin typeface="Trebuchet MS"/>
              </a:rPr>
              <a:t>2. Control moves here</a:t>
            </a:r>
            <a:endParaRPr b="0" lang="cs-CZ" sz="1800" strike="noStrike" u="none">
              <a:solidFill>
                <a:srgbClr val="000000"/>
              </a:solidFill>
              <a:uFillTx/>
              <a:latin typeface="Arial"/>
            </a:endParaRPr>
          </a:p>
        </p:txBody>
      </p:sp>
      <p:sp>
        <p:nvSpPr>
          <p:cNvPr id="581" name="Line 9"/>
          <p:cNvSpPr/>
          <p:nvPr/>
        </p:nvSpPr>
        <p:spPr>
          <a:xfrm>
            <a:off x="3352680" y="2666880"/>
            <a:ext cx="457200" cy="457200"/>
          </a:xfrm>
          <a:prstGeom prst="line">
            <a:avLst/>
          </a:prstGeom>
          <a:ln w="9525">
            <a:solidFill>
              <a:srgbClr val="000000"/>
            </a:solidFill>
            <a:round/>
            <a:tailEnd len="med" type="triangle" w="med"/>
          </a:ln>
        </p:spPr>
        <p:style>
          <a:lnRef idx="0"/>
          <a:fillRef idx="0"/>
          <a:effectRef idx="0"/>
          <a:fontRef idx="minor"/>
        </p:style>
        <p:txBody>
          <a:bodyPr lIns="90000" rIns="90000" tIns="45000" bIns="45000" anchor="ctr">
            <a:noAutofit/>
          </a:bodyPr>
          <a:p>
            <a:endParaRPr b="0" lang="en-GB" sz="1800" strike="noStrike" u="none">
              <a:solidFill>
                <a:schemeClr val="dk1"/>
              </a:solidFill>
              <a:uFillTx/>
              <a:latin typeface="Calibri"/>
            </a:endParaRPr>
          </a:p>
        </p:txBody>
      </p:sp>
      <p:sp>
        <p:nvSpPr>
          <p:cNvPr id="582" name="Line 10"/>
          <p:cNvSpPr/>
          <p:nvPr/>
        </p:nvSpPr>
        <p:spPr>
          <a:xfrm flipH="1" flipV="1">
            <a:off x="3809880" y="4149000"/>
            <a:ext cx="1030320" cy="1145520"/>
          </a:xfrm>
          <a:prstGeom prst="line">
            <a:avLst/>
          </a:prstGeom>
          <a:ln w="9525">
            <a:solidFill>
              <a:srgbClr val="000000"/>
            </a:solidFill>
            <a:round/>
            <a:tailEnd len="med" type="triangle" w="med"/>
          </a:ln>
        </p:spPr>
        <p:style>
          <a:lnRef idx="0"/>
          <a:fillRef idx="0"/>
          <a:effectRef idx="0"/>
          <a:fontRef idx="minor"/>
        </p:style>
        <p:txBody>
          <a:bodyPr lIns="90000" rIns="90000" tIns="45000" bIns="45000" anchor="ctr">
            <a:noAutofit/>
          </a:bodyPr>
          <a:p>
            <a:endParaRPr b="0" lang="en-GB"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Catching multiple exceptions</a:t>
            </a:r>
            <a:endParaRPr b="0" lang="cs-CZ" sz="2700" strike="noStrike" u="none">
              <a:solidFill>
                <a:schemeClr val="dk1"/>
              </a:solidFill>
              <a:uFillTx/>
              <a:latin typeface="Calibri"/>
            </a:endParaRPr>
          </a:p>
        </p:txBody>
      </p:sp>
      <p:sp>
        <p:nvSpPr>
          <p:cNvPr id="584" name="Text Box 3"/>
          <p:cNvSpPr/>
          <p:nvPr/>
        </p:nvSpPr>
        <p:spPr>
          <a:xfrm>
            <a:off x="518040" y="2396520"/>
            <a:ext cx="8299800" cy="36558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//block of code that should throw exceptions</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FileInputStream fis = </a:t>
            </a:r>
            <a:r>
              <a:rPr b="0" lang="en-US" sz="1800" strike="noStrike" u="none">
                <a:solidFill>
                  <a:srgbClr val="7f0055"/>
                </a:solidFill>
                <a:uFillTx/>
                <a:latin typeface="Consolas"/>
              </a:rPr>
              <a:t>new</a:t>
            </a:r>
            <a:r>
              <a:rPr b="0" lang="en-US" sz="1800" strike="noStrike" u="none">
                <a:solidFill>
                  <a:srgbClr val="000000"/>
                </a:solidFill>
                <a:uFillTx/>
                <a:latin typeface="Consolas"/>
              </a:rPr>
              <a:t> FileInputStream(</a:t>
            </a:r>
            <a:r>
              <a:rPr b="0" lang="en-US" sz="1800" strike="noStrike" u="none">
                <a:solidFill>
                  <a:srgbClr val="2a00ff"/>
                </a:solidFill>
                <a:uFillTx/>
                <a:latin typeface="Consolas"/>
              </a:rPr>
              <a:t>"input.txt"</a:t>
            </a:r>
            <a:r>
              <a:rPr b="0" lang="en-US"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3f7f5f"/>
                </a:solidFill>
                <a:uFillTx/>
                <a:latin typeface="Consolas"/>
              </a:rPr>
              <a:t>    </a:t>
            </a:r>
            <a:r>
              <a:rPr b="0" lang="en-GB" sz="1800" strike="noStrike" u="none">
                <a:solidFill>
                  <a:srgbClr val="3f7f5f"/>
                </a:solidFill>
                <a:uFillTx/>
                <a:latin typeface="Consolas"/>
              </a:rPr>
              <a:t>//file processing</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catch</a:t>
            </a:r>
            <a:r>
              <a:rPr b="0" lang="en-GB" sz="1800" strike="noStrike" u="none">
                <a:solidFill>
                  <a:srgbClr val="000000"/>
                </a:solidFill>
                <a:uFillTx/>
                <a:latin typeface="Consolas"/>
              </a:rPr>
              <a:t>(EOFException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 Take action on an end-of-file exception.</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catch</a:t>
            </a:r>
            <a:r>
              <a:rPr b="0" lang="en-GB" sz="1800" strike="noStrike" u="none">
                <a:solidFill>
                  <a:srgbClr val="000000"/>
                </a:solidFill>
                <a:uFillTx/>
                <a:latin typeface="Consolas"/>
              </a:rPr>
              <a:t>(FileNotFoundException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 Take action on a file-not-found exception.</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Handling different exceptions by same block of code</a:t>
            </a:r>
            <a:endParaRPr b="0" lang="cs-CZ" sz="2700" strike="noStrike" u="none">
              <a:solidFill>
                <a:schemeClr val="dk1"/>
              </a:solidFill>
              <a:uFillTx/>
              <a:latin typeface="Calibri"/>
            </a:endParaRPr>
          </a:p>
        </p:txBody>
      </p:sp>
      <p:sp>
        <p:nvSpPr>
          <p:cNvPr id="586" name="Text Box 3"/>
          <p:cNvSpPr/>
          <p:nvPr/>
        </p:nvSpPr>
        <p:spPr>
          <a:xfrm>
            <a:off x="518040" y="2396520"/>
            <a:ext cx="8299800" cy="28328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//block of code that should throw exceptions</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FileInputStream fis = </a:t>
            </a:r>
            <a:r>
              <a:rPr b="0" lang="en-US" sz="1800" strike="noStrike" u="none">
                <a:solidFill>
                  <a:srgbClr val="7f0055"/>
                </a:solidFill>
                <a:uFillTx/>
                <a:latin typeface="Consolas"/>
              </a:rPr>
              <a:t>new</a:t>
            </a:r>
            <a:r>
              <a:rPr b="0" lang="en-US" sz="1800" strike="noStrike" u="none">
                <a:solidFill>
                  <a:srgbClr val="000000"/>
                </a:solidFill>
                <a:uFillTx/>
                <a:latin typeface="Consolas"/>
              </a:rPr>
              <a:t> FileInputStream(</a:t>
            </a:r>
            <a:r>
              <a:rPr b="0" lang="en-US" sz="1800" strike="noStrike" u="none">
                <a:solidFill>
                  <a:srgbClr val="2a00ff"/>
                </a:solidFill>
                <a:uFillTx/>
                <a:latin typeface="Consolas"/>
              </a:rPr>
              <a:t>"input.txt"</a:t>
            </a:r>
            <a:r>
              <a:rPr b="0" lang="en-US"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3f7f5f"/>
                </a:solidFill>
                <a:uFillTx/>
                <a:latin typeface="Consolas"/>
              </a:rPr>
              <a:t>    </a:t>
            </a:r>
            <a:r>
              <a:rPr b="0" lang="en-GB" sz="1800" strike="noStrike" u="none">
                <a:solidFill>
                  <a:srgbClr val="3f7f5f"/>
                </a:solidFill>
                <a:uFillTx/>
                <a:latin typeface="Consolas"/>
              </a:rPr>
              <a:t>//file processing</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catch</a:t>
            </a:r>
            <a:r>
              <a:rPr b="0" lang="en-GB" sz="1800" strike="noStrike" u="none">
                <a:solidFill>
                  <a:srgbClr val="000000"/>
                </a:solidFill>
                <a:uFillTx/>
                <a:latin typeface="Consolas"/>
              </a:rPr>
              <a:t>(EOFException | FileNotFoundException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 Take action on an end-of-file and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Consolas"/>
              </a:rPr>
              <a:t>    </a:t>
            </a:r>
            <a:r>
              <a:rPr b="0" lang="en-US" sz="1800" strike="noStrike" u="none">
                <a:solidFill>
                  <a:srgbClr val="3f7f5f"/>
                </a:solidFill>
                <a:uFillTx/>
                <a:latin typeface="Consolas"/>
              </a:rPr>
              <a:t>// file-not-found exception.</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Finally clause</a:t>
            </a:r>
            <a:endParaRPr b="0" lang="cs-CZ" sz="2700" strike="noStrike" u="none">
              <a:solidFill>
                <a:schemeClr val="dk1"/>
              </a:solidFill>
              <a:uFillTx/>
              <a:latin typeface="Calibri"/>
            </a:endParaRPr>
          </a:p>
        </p:txBody>
      </p:sp>
      <p:sp>
        <p:nvSpPr>
          <p:cNvPr id="588" name="Text Box 3"/>
          <p:cNvSpPr/>
          <p:nvPr/>
        </p:nvSpPr>
        <p:spPr>
          <a:xfrm>
            <a:off x="560880" y="2394720"/>
            <a:ext cx="7749360" cy="31071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Consolas"/>
              </a:rPr>
              <a:t>//    Protect one or more statements here.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catch</a:t>
            </a:r>
            <a:r>
              <a:rPr b="0" lang="en-GB" sz="1800" strike="noStrike" u="none">
                <a:solidFill>
                  <a:srgbClr val="000000"/>
                </a:solidFill>
                <a:uFillTx/>
                <a:latin typeface="Consolas"/>
              </a:rPr>
              <a:t>(Exception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Consolas"/>
              </a:rPr>
              <a:t>//    Report and recover from the exception here.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finally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Consolas"/>
              </a:rPr>
              <a:t>//    Perform any actions here common to whether or not</a:t>
            </a:r>
            <a:endParaRPr b="0" lang="cs-CZ" sz="1800" strike="noStrike" u="none">
              <a:solidFill>
                <a:srgbClr val="000000"/>
              </a:solidFill>
              <a:uFillTx/>
              <a:latin typeface="Arial"/>
            </a:endParaRPr>
          </a:p>
          <a:p>
            <a:pPr defTabSz="914400">
              <a:lnSpc>
                <a:spcPct val="100000"/>
              </a:lnSpc>
            </a:pPr>
            <a:r>
              <a:rPr b="0" lang="en-GB" sz="1800" strike="noStrike" u="none">
                <a:solidFill>
                  <a:srgbClr val="3f7f5f"/>
                </a:solidFill>
                <a:uFillTx/>
                <a:latin typeface="Consolas"/>
              </a:rPr>
              <a:t>//    an exception is thrown.</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Finally clause</a:t>
            </a:r>
            <a:endParaRPr b="0" lang="cs-CZ" sz="2700" strike="noStrike" u="none">
              <a:solidFill>
                <a:schemeClr val="dk1"/>
              </a:solidFill>
              <a:uFillTx/>
              <a:latin typeface="Calibri"/>
            </a:endParaRPr>
          </a:p>
        </p:txBody>
      </p:sp>
      <p:sp>
        <p:nvSpPr>
          <p:cNvPr id="59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finally clause is executed even if a return statement is executed in the try or catch clauses.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a:t>
            </a:r>
            <a:r>
              <a:rPr b="0" lang="cs-CZ" sz="2400" strike="noStrike" u="none">
                <a:solidFill>
                  <a:schemeClr val="dk1"/>
                </a:solidFill>
                <a:uFillTx/>
                <a:latin typeface="Calibri"/>
              </a:rPr>
              <a:t>n</a:t>
            </a:r>
            <a:r>
              <a:rPr b="0" lang="en-US" sz="2400" strike="noStrike" u="none">
                <a:solidFill>
                  <a:schemeClr val="dk1"/>
                </a:solidFill>
                <a:uFillTx/>
                <a:latin typeface="Calibri"/>
              </a:rPr>
              <a:t> uncaught or propagated exception still exits via the finally clause.</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Exception conversion</a:t>
            </a:r>
            <a:endParaRPr b="0" lang="cs-CZ" sz="2700" strike="noStrike" u="none">
              <a:solidFill>
                <a:schemeClr val="dk1"/>
              </a:solidFill>
              <a:uFillTx/>
              <a:latin typeface="Calibri"/>
            </a:endParaRPr>
          </a:p>
        </p:txBody>
      </p:sp>
      <p:sp>
        <p:nvSpPr>
          <p:cNvPr id="592" name="PlaceHolder 2"/>
          <p:cNvSpPr>
            <a:spLocks noGrp="1"/>
          </p:cNvSpPr>
          <p:nvPr>
            <p:ph/>
          </p:nvPr>
        </p:nvSpPr>
        <p:spPr>
          <a:xfrm>
            <a:off x="150840" y="2229480"/>
            <a:ext cx="8848440" cy="1346040"/>
          </a:xfrm>
          <a:prstGeom prst="rect">
            <a:avLst/>
          </a:prstGeom>
          <a:noFill/>
          <a:ln w="0">
            <a:noFill/>
          </a:ln>
        </p:spPr>
        <p:txBody>
          <a:bodyPr lIns="91440" rIns="91440" tIns="45720" bIns="45720" anchor="t">
            <a:normAutofit fontScale="92500" lnSpcReduction="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Used when we need propagate a different exception type from a method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Often used to the conversion into the </a:t>
            </a:r>
            <a:r>
              <a:rPr b="0" i="1" lang="en-US" sz="2400" strike="noStrike" u="none">
                <a:solidFill>
                  <a:schemeClr val="dk1"/>
                </a:solidFill>
                <a:uFillTx/>
                <a:latin typeface="Calibri"/>
              </a:rPr>
              <a:t>RuntimeException</a:t>
            </a:r>
            <a:r>
              <a:rPr b="0" lang="en-US" sz="2400" strike="noStrike" u="none">
                <a:solidFill>
                  <a:schemeClr val="dk1"/>
                </a:solidFill>
                <a:uFillTx/>
                <a:latin typeface="Calibri"/>
              </a:rPr>
              <a:t> or another unchecked exception</a:t>
            </a:r>
            <a:endParaRPr b="0" lang="cs-CZ" sz="2400" strike="noStrike" u="none">
              <a:solidFill>
                <a:schemeClr val="dk1"/>
              </a:solidFill>
              <a:uFillTx/>
              <a:latin typeface="Calibri"/>
            </a:endParaRPr>
          </a:p>
        </p:txBody>
      </p:sp>
      <p:sp>
        <p:nvSpPr>
          <p:cNvPr id="593" name="Obdélník 3"/>
          <p:cNvSpPr/>
          <p:nvPr/>
        </p:nvSpPr>
        <p:spPr>
          <a:xfrm>
            <a:off x="640800" y="3586680"/>
            <a:ext cx="4571640" cy="22842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cs-CZ" sz="1800" strike="noStrike" u="none">
                <a:solidFill>
                  <a:srgbClr val="7f0055"/>
                </a:solidFill>
                <a:uFillTx/>
                <a:latin typeface="Verdana"/>
              </a:rPr>
              <a:t>try</a:t>
            </a:r>
            <a:r>
              <a:rPr b="1" lang="cs-CZ" sz="1800" strike="noStrike" u="none">
                <a:solidFill>
                  <a:srgbClr val="000000"/>
                </a:solidFill>
                <a:uFillTx/>
                <a:latin typeface="Verdana"/>
              </a:rPr>
              <a:t> </a:t>
            </a:r>
            <a:r>
              <a:rPr b="0" lang="cs-CZ"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catch</a:t>
            </a:r>
            <a:r>
              <a:rPr b="1" lang="cs-CZ" sz="1800" strike="noStrike" u="none">
                <a:solidFill>
                  <a:srgbClr val="000000"/>
                </a:solidFill>
                <a:uFillTx/>
                <a:latin typeface="Verdana"/>
              </a:rPr>
              <a:t> </a:t>
            </a:r>
            <a:r>
              <a:rPr b="0" lang="cs-CZ" sz="1800" strike="noStrike" u="none">
                <a:solidFill>
                  <a:srgbClr val="000000"/>
                </a:solidFill>
                <a:uFillTx/>
                <a:latin typeface="Verdana"/>
              </a:rPr>
              <a:t>(CException e) {</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throw</a:t>
            </a:r>
            <a:r>
              <a:rPr b="1" lang="cs-CZ" sz="1800" strike="noStrike" u="none">
                <a:solidFill>
                  <a:srgbClr val="000000"/>
                </a:solidFill>
                <a:uFillTx/>
                <a:latin typeface="Verdana"/>
              </a:rPr>
              <a:t> </a:t>
            </a:r>
            <a:r>
              <a:rPr b="1" lang="cs-CZ" sz="1800" strike="noStrike" u="none">
                <a:solidFill>
                  <a:srgbClr val="7f0055"/>
                </a:solidFill>
                <a:uFillTx/>
                <a:latin typeface="Verdana"/>
              </a:rPr>
              <a:t>new</a:t>
            </a:r>
            <a:r>
              <a:rPr b="1" lang="cs-CZ" sz="1800" strike="noStrike" u="none">
                <a:solidFill>
                  <a:srgbClr val="000000"/>
                </a:solidFill>
                <a:uFillTx/>
                <a:latin typeface="Verdana"/>
              </a:rPr>
              <a:t> </a:t>
            </a:r>
            <a:r>
              <a:rPr b="0" lang="cs-CZ" sz="1800" strike="noStrike" u="none">
                <a:solidFill>
                  <a:srgbClr val="000000"/>
                </a:solidFill>
                <a:uFillTx/>
                <a:latin typeface="Verdana"/>
              </a:rPr>
              <a:t>NCException(e);</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a:t>
            </a: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Features of exceptions</a:t>
            </a:r>
            <a:endParaRPr b="0" lang="cs-CZ" sz="2700" strike="noStrike" u="none">
              <a:solidFill>
                <a:schemeClr val="dk1"/>
              </a:solidFill>
              <a:uFillTx/>
              <a:latin typeface="Calibri"/>
            </a:endParaRPr>
          </a:p>
        </p:txBody>
      </p:sp>
      <p:sp>
        <p:nvSpPr>
          <p:cNvPr id="59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methods: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i="1" lang="en-US" sz="1800" strike="noStrike" u="none">
                <a:solidFill>
                  <a:schemeClr val="dk1"/>
                </a:solidFill>
                <a:uFillTx/>
                <a:latin typeface="Calibri"/>
              </a:rPr>
              <a:t>getMessage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i="1" lang="en-US" sz="1800" strike="noStrike" u="none">
                <a:solidFill>
                  <a:schemeClr val="dk1"/>
                </a:solidFill>
                <a:uFillTx/>
                <a:latin typeface="Calibri"/>
              </a:rPr>
              <a:t>toString</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i="1" lang="en-US" sz="1800" strike="noStrike" u="none">
                <a:solidFill>
                  <a:schemeClr val="dk1"/>
                </a:solidFill>
                <a:uFillTx/>
                <a:latin typeface="Calibri"/>
              </a:rPr>
              <a:t>printStackTrace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i="1" lang="en-US" sz="1800" strike="noStrike" u="none">
                <a:solidFill>
                  <a:schemeClr val="dk1"/>
                </a:solidFill>
                <a:uFillTx/>
                <a:latin typeface="Calibri"/>
              </a:rPr>
              <a:t>printStackTrace(PrintStream)</a:t>
            </a:r>
            <a:endParaRPr b="0" lang="cs-CZ" sz="18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Defining new exception types</a:t>
            </a:r>
            <a:endParaRPr b="0" lang="cs-CZ" sz="2700" strike="noStrike" u="none">
              <a:solidFill>
                <a:schemeClr val="dk1"/>
              </a:solidFill>
              <a:uFillTx/>
              <a:latin typeface="Calibri"/>
            </a:endParaRPr>
          </a:p>
        </p:txBody>
      </p:sp>
      <p:sp>
        <p:nvSpPr>
          <p:cNvPr id="59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Extend </a:t>
            </a:r>
            <a:r>
              <a:rPr b="0" lang="en-US" sz="2400" strike="noStrike" u="none">
                <a:solidFill>
                  <a:schemeClr val="dk1"/>
                </a:solidFill>
                <a:uFillTx/>
                <a:latin typeface="Courier New"/>
              </a:rPr>
              <a:t>RuntimeException</a:t>
            </a:r>
            <a:r>
              <a:rPr b="0" lang="en-US" sz="2400" strike="noStrike" u="none">
                <a:solidFill>
                  <a:schemeClr val="dk1"/>
                </a:solidFill>
                <a:uFillTx/>
                <a:latin typeface="Calibri"/>
              </a:rPr>
              <a:t> for an unchecked or </a:t>
            </a:r>
            <a:r>
              <a:rPr b="0" lang="en-US" sz="2400" strike="noStrike" u="none">
                <a:solidFill>
                  <a:schemeClr val="dk1"/>
                </a:solidFill>
                <a:uFillTx/>
                <a:latin typeface="Courier New"/>
              </a:rPr>
              <a:t>Exception</a:t>
            </a:r>
            <a:r>
              <a:rPr b="0" lang="en-US" sz="2400" strike="noStrike" u="none">
                <a:solidFill>
                  <a:schemeClr val="dk1"/>
                </a:solidFill>
                <a:uFillTx/>
                <a:latin typeface="Calibri"/>
              </a:rPr>
              <a:t> for a checked exception.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We use our exception type to improve diagnostic information.</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It can contain additional reporting and/or recovery information.</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8" name="Text Box 3"/>
          <p:cNvSpPr/>
          <p:nvPr/>
        </p:nvSpPr>
        <p:spPr>
          <a:xfrm>
            <a:off x="465120" y="2343600"/>
            <a:ext cx="6191640" cy="4359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en-US" sz="1400" strike="noStrike" u="none">
                <a:solidFill>
                  <a:srgbClr val="7f0055"/>
                </a:solidFill>
                <a:uFillTx/>
                <a:latin typeface="Consolas"/>
              </a:rPr>
              <a:t>public</a:t>
            </a:r>
            <a:r>
              <a:rPr b="1" lang="en-US" sz="1400" strike="noStrike" u="none">
                <a:solidFill>
                  <a:srgbClr val="000000"/>
                </a:solidFill>
                <a:uFillTx/>
                <a:latin typeface="Consolas"/>
              </a:rPr>
              <a:t> </a:t>
            </a:r>
            <a:r>
              <a:rPr b="1" lang="en-US" sz="1400" strike="noStrike" u="none">
                <a:solidFill>
                  <a:srgbClr val="7f0055"/>
                </a:solidFill>
                <a:uFillTx/>
                <a:latin typeface="Consolas"/>
              </a:rPr>
              <a:t>class</a:t>
            </a:r>
            <a:r>
              <a:rPr b="1" lang="en-US" sz="1400" strike="noStrike" u="none">
                <a:solidFill>
                  <a:srgbClr val="000000"/>
                </a:solidFill>
                <a:uFillTx/>
                <a:latin typeface="Consolas"/>
              </a:rPr>
              <a:t> </a:t>
            </a:r>
            <a:r>
              <a:rPr b="0" lang="en-US" sz="1400" strike="noStrike" u="none">
                <a:solidFill>
                  <a:srgbClr val="000000"/>
                </a:solidFill>
                <a:uFillTx/>
                <a:latin typeface="Consolas"/>
              </a:rPr>
              <a:t>NotConnectedException </a:t>
            </a:r>
            <a:r>
              <a:rPr b="1" lang="en-US" sz="1400" strike="noStrike" u="none">
                <a:solidFill>
                  <a:srgbClr val="7f0055"/>
                </a:solidFill>
                <a:uFillTx/>
                <a:latin typeface="Consolas"/>
              </a:rPr>
              <a:t>extends</a:t>
            </a:r>
            <a:r>
              <a:rPr b="0" lang="en-US" sz="1400" strike="noStrike" u="none">
                <a:solidFill>
                  <a:srgbClr val="000000"/>
                </a:solidFill>
                <a:uFillTx/>
                <a:latin typeface="Consolas"/>
              </a:rPr>
              <a:t> Exception {</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0" lang="en-GB" sz="1400" strike="noStrike" u="none">
                <a:solidFill>
                  <a:srgbClr val="7f0055"/>
                </a:solidFill>
                <a:uFillTx/>
                <a:latin typeface="Consolas"/>
              </a:rPr>
              <a:t>    </a:t>
            </a:r>
            <a:r>
              <a:rPr b="1" lang="en-GB" sz="1400" strike="noStrike" u="none">
                <a:solidFill>
                  <a:srgbClr val="7f0055"/>
                </a:solidFill>
                <a:uFillTx/>
                <a:latin typeface="Consolas"/>
              </a:rPr>
              <a:t>private</a:t>
            </a:r>
            <a:r>
              <a:rPr b="0" lang="en-GB" sz="1400" strike="noStrike" u="none">
                <a:solidFill>
                  <a:srgbClr val="000000"/>
                </a:solidFill>
                <a:uFillTx/>
                <a:latin typeface="Consolas"/>
              </a:rPr>
              <a:t> String </a:t>
            </a:r>
            <a:r>
              <a:rPr b="0" lang="en-GB" sz="1400" strike="noStrike" u="none">
                <a:solidFill>
                  <a:srgbClr val="0000c0"/>
                </a:solidFill>
                <a:uFillTx/>
                <a:latin typeface="Consolas"/>
              </a:rPr>
              <a:t>host</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0" lang="en-GB" sz="1400" strike="noStrike" u="none">
                <a:solidFill>
                  <a:srgbClr val="7f0055"/>
                </a:solidFill>
                <a:uFillTx/>
                <a:latin typeface="Consolas"/>
              </a:rPr>
              <a:t>    </a:t>
            </a:r>
            <a:r>
              <a:rPr b="1" lang="en-GB" sz="1400" strike="noStrike" u="none">
                <a:solidFill>
                  <a:srgbClr val="7f0055"/>
                </a:solidFill>
                <a:uFillTx/>
                <a:latin typeface="Consolas"/>
              </a:rPr>
              <a:t>public</a:t>
            </a:r>
            <a:r>
              <a:rPr b="0" lang="en-GB" sz="1400" strike="noStrike" u="none">
                <a:solidFill>
                  <a:srgbClr val="000000"/>
                </a:solidFill>
                <a:uFillTx/>
                <a:latin typeface="Consolas"/>
              </a:rPr>
              <a:t> NotConnectedException(String address) {</a:t>
            </a:r>
            <a:endParaRPr b="0" lang="cs-CZ" sz="1400" strike="noStrike" u="none">
              <a:solidFill>
                <a:srgbClr val="000000"/>
              </a:solidFill>
              <a:uFillTx/>
              <a:latin typeface="Arial"/>
            </a:endParaRPr>
          </a:p>
          <a:p>
            <a:pPr defTabSz="914400">
              <a:lnSpc>
                <a:spcPct val="100000"/>
              </a:lnSpc>
            </a:pPr>
            <a:r>
              <a:rPr b="0" lang="en-US" sz="1400" strike="noStrike" u="none">
                <a:solidFill>
                  <a:srgbClr val="7f0055"/>
                </a:solidFill>
                <a:uFillTx/>
                <a:latin typeface="Consolas"/>
              </a:rPr>
              <a:t>        </a:t>
            </a:r>
            <a:r>
              <a:rPr b="0" lang="en-US" sz="1400" strike="noStrike" u="none">
                <a:solidFill>
                  <a:srgbClr val="7f0055"/>
                </a:solidFill>
                <a:uFillTx/>
                <a:latin typeface="Consolas"/>
              </a:rPr>
              <a:t>super</a:t>
            </a:r>
            <a:r>
              <a:rPr b="0" lang="en-US" sz="1400" strike="noStrike" u="none">
                <a:solidFill>
                  <a:srgbClr val="000000"/>
                </a:solidFill>
                <a:uFillTx/>
                <a:latin typeface="Consolas"/>
              </a:rPr>
              <a:t>(</a:t>
            </a:r>
            <a:r>
              <a:rPr b="0" lang="en-US" sz="1400" strike="noStrike" u="none">
                <a:solidFill>
                  <a:srgbClr val="2a00ff"/>
                </a:solidFill>
                <a:uFillTx/>
                <a:latin typeface="Consolas"/>
              </a:rPr>
              <a:t>"Host: "</a:t>
            </a:r>
            <a:r>
              <a:rPr b="0" lang="en-US" sz="1400" strike="noStrike" u="none">
                <a:solidFill>
                  <a:srgbClr val="000000"/>
                </a:solidFill>
                <a:uFillTx/>
                <a:latin typeface="Consolas"/>
              </a:rPr>
              <a:t> + address + </a:t>
            </a:r>
            <a:r>
              <a:rPr b="0" lang="en-US" sz="1400" strike="noStrike" u="none">
                <a:solidFill>
                  <a:srgbClr val="2a00ff"/>
                </a:solidFill>
                <a:uFillTx/>
                <a:latin typeface="Consolas"/>
              </a:rPr>
              <a:t>" is not accesible"</a:t>
            </a:r>
            <a:r>
              <a:rPr b="0" lang="en-US"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c0"/>
                </a:solidFill>
                <a:uFillTx/>
                <a:latin typeface="Consolas"/>
              </a:rPr>
              <a:t>        </a:t>
            </a:r>
            <a:r>
              <a:rPr b="0" lang="en-GB" sz="1400" strike="noStrike" u="none">
                <a:solidFill>
                  <a:srgbClr val="0000c0"/>
                </a:solidFill>
                <a:uFillTx/>
                <a:latin typeface="Consolas"/>
              </a:rPr>
              <a:t>host</a:t>
            </a:r>
            <a:r>
              <a:rPr b="0" lang="en-GB" sz="1400" strike="noStrike" u="none">
                <a:solidFill>
                  <a:srgbClr val="000000"/>
                </a:solidFill>
                <a:uFillTx/>
                <a:latin typeface="Consolas"/>
              </a:rPr>
              <a:t> = address;</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0" lang="en-GB" sz="1400" strike="noStrike" u="none">
                <a:solidFill>
                  <a:srgbClr val="7f0055"/>
                </a:solidFill>
                <a:uFillTx/>
                <a:latin typeface="Consolas"/>
              </a:rPr>
              <a:t>    </a:t>
            </a:r>
            <a:r>
              <a:rPr b="1" lang="en-GB" sz="1400" strike="noStrike" u="none">
                <a:solidFill>
                  <a:srgbClr val="7f0055"/>
                </a:solidFill>
                <a:uFillTx/>
                <a:latin typeface="Consolas"/>
              </a:rPr>
              <a:t>public</a:t>
            </a:r>
            <a:r>
              <a:rPr b="0" lang="en-GB" sz="1400" strike="noStrike" u="none">
                <a:solidFill>
                  <a:srgbClr val="000000"/>
                </a:solidFill>
                <a:uFillTx/>
                <a:latin typeface="Consolas"/>
              </a:rPr>
              <a:t> String getHost() {</a:t>
            </a:r>
            <a:endParaRPr b="0" lang="cs-CZ" sz="1400" strike="noStrike" u="none">
              <a:solidFill>
                <a:srgbClr val="000000"/>
              </a:solidFill>
              <a:uFillTx/>
              <a:latin typeface="Arial"/>
            </a:endParaRPr>
          </a:p>
          <a:p>
            <a:pPr defTabSz="914400">
              <a:lnSpc>
                <a:spcPct val="100000"/>
              </a:lnSpc>
            </a:pPr>
            <a:r>
              <a:rPr b="0" lang="en-GB" sz="1400" strike="noStrike" u="none">
                <a:solidFill>
                  <a:srgbClr val="7f0055"/>
                </a:solidFill>
                <a:uFillTx/>
                <a:latin typeface="Consolas"/>
              </a:rPr>
              <a:t>        </a:t>
            </a:r>
            <a:r>
              <a:rPr b="1" lang="en-GB" sz="1400" strike="noStrike" u="none">
                <a:solidFill>
                  <a:srgbClr val="7f0055"/>
                </a:solidFill>
                <a:uFillTx/>
                <a:latin typeface="Consolas"/>
              </a:rPr>
              <a:t>return</a:t>
            </a:r>
            <a:r>
              <a:rPr b="0" lang="en-GB" sz="1400" strike="noStrike" u="none">
                <a:solidFill>
                  <a:srgbClr val="000000"/>
                </a:solidFill>
                <a:uFillTx/>
                <a:latin typeface="Consolas"/>
              </a:rPr>
              <a:t> </a:t>
            </a:r>
            <a:r>
              <a:rPr b="0" lang="en-GB" sz="1400" strike="noStrike" u="none">
                <a:solidFill>
                  <a:srgbClr val="0000c0"/>
                </a:solidFill>
                <a:uFillTx/>
                <a:latin typeface="Consolas"/>
              </a:rPr>
              <a:t>host</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0" lang="en-GB" sz="1400" strike="noStrike" u="none">
                <a:solidFill>
                  <a:srgbClr val="646464"/>
                </a:solidFill>
                <a:uFillTx/>
                <a:latin typeface="Consolas"/>
              </a:rPr>
              <a:t>    </a:t>
            </a:r>
            <a:r>
              <a:rPr b="0" lang="en-GB" sz="1400" strike="noStrike" u="none">
                <a:solidFill>
                  <a:srgbClr val="646464"/>
                </a:solidFill>
                <a:uFillTx/>
                <a:latin typeface="Consolas"/>
              </a:rPr>
              <a:t>@Override</a:t>
            </a:r>
            <a:endParaRPr b="0" lang="cs-CZ" sz="1400" strike="noStrike" u="none">
              <a:solidFill>
                <a:srgbClr val="000000"/>
              </a:solidFill>
              <a:uFillTx/>
              <a:latin typeface="Arial"/>
            </a:endParaRPr>
          </a:p>
          <a:p>
            <a:pPr defTabSz="914400">
              <a:lnSpc>
                <a:spcPct val="100000"/>
              </a:lnSpc>
            </a:pPr>
            <a:r>
              <a:rPr b="0" lang="en-GB" sz="1400" strike="noStrike" u="none">
                <a:solidFill>
                  <a:srgbClr val="7f0055"/>
                </a:solidFill>
                <a:uFillTx/>
                <a:latin typeface="Consolas"/>
              </a:rPr>
              <a:t>    </a:t>
            </a:r>
            <a:r>
              <a:rPr b="1" lang="en-GB" sz="1400" strike="noStrike" u="none">
                <a:solidFill>
                  <a:srgbClr val="7f0055"/>
                </a:solidFill>
                <a:uFillTx/>
                <a:latin typeface="Consolas"/>
              </a:rPr>
              <a:t>public</a:t>
            </a:r>
            <a:r>
              <a:rPr b="0" lang="en-GB" sz="1400" strike="noStrike" u="none">
                <a:solidFill>
                  <a:srgbClr val="000000"/>
                </a:solidFill>
                <a:uFillTx/>
                <a:latin typeface="Consolas"/>
              </a:rPr>
              <a:t> String toString() {</a:t>
            </a:r>
            <a:endParaRPr b="0" lang="cs-CZ" sz="1400" strike="noStrike" u="none">
              <a:solidFill>
                <a:srgbClr val="000000"/>
              </a:solidFill>
              <a:uFillTx/>
              <a:latin typeface="Arial"/>
            </a:endParaRPr>
          </a:p>
          <a:p>
            <a:pPr defTabSz="914400">
              <a:lnSpc>
                <a:spcPct val="100000"/>
              </a:lnSpc>
            </a:pPr>
            <a:r>
              <a:rPr b="0" lang="en-US" sz="1400" strike="noStrike" u="none">
                <a:solidFill>
                  <a:srgbClr val="7f0055"/>
                </a:solidFill>
                <a:uFillTx/>
                <a:latin typeface="Consolas"/>
              </a:rPr>
              <a:t>        </a:t>
            </a:r>
            <a:r>
              <a:rPr b="1" lang="en-US" sz="1400" strike="noStrike" u="none">
                <a:solidFill>
                  <a:srgbClr val="7f0055"/>
                </a:solidFill>
                <a:uFillTx/>
                <a:latin typeface="Consolas"/>
              </a:rPr>
              <a:t>return</a:t>
            </a:r>
            <a:r>
              <a:rPr b="0" lang="en-US" sz="1400" strike="noStrike" u="none">
                <a:solidFill>
                  <a:srgbClr val="000000"/>
                </a:solidFill>
                <a:uFillTx/>
                <a:latin typeface="Consolas"/>
              </a:rPr>
              <a:t> </a:t>
            </a:r>
            <a:r>
              <a:rPr b="0" lang="en-US" sz="1400" strike="noStrike" u="none">
                <a:solidFill>
                  <a:srgbClr val="2a00ff"/>
                </a:solidFill>
                <a:uFillTx/>
                <a:latin typeface="Consolas"/>
              </a:rPr>
              <a:t>"NotConnectedException [host="</a:t>
            </a:r>
            <a:r>
              <a:rPr b="0" lang="en-US" sz="1400" strike="noStrike" u="none">
                <a:solidFill>
                  <a:srgbClr val="000000"/>
                </a:solidFill>
                <a:uFillTx/>
                <a:latin typeface="Consolas"/>
              </a:rPr>
              <a:t> + </a:t>
            </a:r>
            <a:r>
              <a:rPr b="0" lang="en-US" sz="1400" strike="noStrike" u="none">
                <a:solidFill>
                  <a:srgbClr val="0000c0"/>
                </a:solidFill>
                <a:uFillTx/>
                <a:latin typeface="Consolas"/>
              </a:rPr>
              <a:t>host</a:t>
            </a:r>
            <a:r>
              <a:rPr b="0" lang="en-US" sz="1400" strike="noStrike" u="none">
                <a:solidFill>
                  <a:srgbClr val="000000"/>
                </a:solidFill>
                <a:uFillTx/>
                <a:latin typeface="Consolas"/>
              </a:rPr>
              <a: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Consolas"/>
              </a:rPr>
              <a:t>             </a:t>
            </a:r>
            <a:r>
              <a:rPr b="0" lang="en-US" sz="1400" strike="noStrike" u="none">
                <a:solidFill>
                  <a:srgbClr val="000000"/>
                </a:solidFill>
                <a:uFillTx/>
                <a:latin typeface="Consolas"/>
              </a:rPr>
              <a:t>+ </a:t>
            </a:r>
            <a:r>
              <a:rPr b="0" lang="en-US" sz="1400" strike="noStrike" u="none">
                <a:solidFill>
                  <a:srgbClr val="2a00ff"/>
                </a:solidFill>
                <a:uFillTx/>
                <a:latin typeface="Consolas"/>
              </a:rPr>
              <a:t>", getMessage()="</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 getMessage() + </a:t>
            </a:r>
            <a:r>
              <a:rPr b="0" lang="en-GB" sz="1400" strike="noStrike" u="none">
                <a:solidFill>
                  <a:srgbClr val="2a00ff"/>
                </a:solidFill>
                <a:uFillTx/>
                <a:latin typeface="Consolas"/>
              </a:rPr>
              <a:t>"]"</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a:t>
            </a:r>
            <a:endParaRPr b="0" lang="cs-CZ" sz="1400" strike="noStrike" u="none">
              <a:solidFill>
                <a:srgbClr val="000000"/>
              </a:solidFill>
              <a:uFillTx/>
              <a:latin typeface="Arial"/>
            </a:endParaRPr>
          </a:p>
        </p:txBody>
      </p:sp>
      <p:sp>
        <p:nvSpPr>
          <p:cNvPr id="59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rmAutofit/>
          </a:bodyPr>
          <a:p>
            <a:pPr indent="0" defTabSz="685800">
              <a:lnSpc>
                <a:spcPct val="90000"/>
              </a:lnSpc>
              <a:buNone/>
            </a:pPr>
            <a:r>
              <a:rPr b="1" lang="en-US" sz="2800" strike="noStrike" u="none">
                <a:solidFill>
                  <a:srgbClr val="00a499"/>
                </a:solidFill>
                <a:uFillTx/>
                <a:latin typeface="Calibri"/>
              </a:rPr>
              <a:t>Defining new exception types in an action</a:t>
            </a:r>
            <a:endParaRPr b="0" lang="cs-CZ" sz="2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Error recovery</a:t>
            </a:r>
            <a:endParaRPr b="0" lang="cs-CZ" sz="2700" strike="noStrike" u="none">
              <a:solidFill>
                <a:schemeClr val="dk1"/>
              </a:solidFill>
              <a:uFillTx/>
              <a:latin typeface="Calibri"/>
            </a:endParaRPr>
          </a:p>
        </p:txBody>
      </p:sp>
      <p:sp>
        <p:nvSpPr>
          <p:cNvPr id="60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Clients should take description of error notifications.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After method calling, it check</a:t>
            </a:r>
            <a:r>
              <a:rPr b="0" lang="cs-CZ" sz="1800" strike="noStrike" u="none">
                <a:solidFill>
                  <a:schemeClr val="dk1"/>
                </a:solidFill>
                <a:uFillTx/>
                <a:latin typeface="Calibri"/>
              </a:rPr>
              <a:t>s the</a:t>
            </a:r>
            <a:r>
              <a:rPr b="0" lang="en-US" sz="1800" strike="noStrike" u="none">
                <a:solidFill>
                  <a:schemeClr val="dk1"/>
                </a:solidFill>
                <a:uFillTx/>
                <a:latin typeface="Calibri"/>
              </a:rPr>
              <a:t> method return values.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Exceptions </a:t>
            </a:r>
            <a:r>
              <a:rPr b="1" lang="en-US" sz="1800" strike="noStrike" u="none">
                <a:solidFill>
                  <a:schemeClr val="dk1"/>
                </a:solidFill>
                <a:uFillTx/>
                <a:latin typeface="Calibri"/>
              </a:rPr>
              <a:t>should not</a:t>
            </a:r>
            <a:r>
              <a:rPr b="0" lang="en-US" sz="1800" strike="noStrike" u="none">
                <a:solidFill>
                  <a:schemeClr val="dk1"/>
                </a:solidFill>
                <a:uFillTx/>
                <a:latin typeface="Calibri"/>
              </a:rPr>
              <a:t> be ‘ignored’.</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Client code usually attempts to recover.</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It is often implemented in a loop.</a:t>
            </a:r>
            <a:endParaRPr b="0" lang="cs-CZ"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Object Type</a:t>
            </a:r>
            <a:endParaRPr b="0" lang="cs-CZ" sz="2700" strike="noStrike" u="none">
              <a:solidFill>
                <a:schemeClr val="dk1"/>
              </a:solidFill>
              <a:uFillTx/>
              <a:latin typeface="Calibri"/>
            </a:endParaRPr>
          </a:p>
        </p:txBody>
      </p:sp>
      <p:sp>
        <p:nvSpPr>
          <p:cNvPr id="212"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479"/>
              </a:spcBef>
              <a:buClr>
                <a:srgbClr val="000000"/>
              </a:buClr>
              <a:buFont typeface="Symbol" charset="2"/>
              <a:buChar char=""/>
            </a:pPr>
            <a:r>
              <a:rPr b="0" lang="cs-CZ" sz="2400" strike="noStrike" u="none">
                <a:solidFill>
                  <a:srgbClr val="000000"/>
                </a:solidFill>
                <a:uFillTx/>
                <a:latin typeface="Arial"/>
              </a:rPr>
              <a:t>An Object is an distinguishable entity that has:</a:t>
            </a:r>
            <a:endParaRPr b="0" lang="cs-CZ" sz="2400" strike="noStrike" u="none">
              <a:solidFill>
                <a:schemeClr val="dk1"/>
              </a:solidFill>
              <a:uFillTx/>
              <a:latin typeface="Calibri"/>
            </a:endParaRPr>
          </a:p>
          <a:p>
            <a:pPr lvl="1" marL="743040" indent="-285480" defTabSz="685800">
              <a:lnSpc>
                <a:spcPct val="100000"/>
              </a:lnSpc>
              <a:spcBef>
                <a:spcPts val="479"/>
              </a:spcBef>
              <a:buClr>
                <a:srgbClr val="000000"/>
              </a:buClr>
              <a:buFont typeface="Symbol" charset="2"/>
              <a:buChar char=""/>
            </a:pPr>
            <a:r>
              <a:rPr b="1" lang="cs-CZ" sz="2400" strike="noStrike" u="none">
                <a:solidFill>
                  <a:srgbClr val="000000"/>
                </a:solidFill>
                <a:uFillTx/>
                <a:latin typeface="Arial"/>
              </a:rPr>
              <a:t>Identity:</a:t>
            </a:r>
            <a:r>
              <a:rPr b="0" lang="cs-CZ" sz="2400" strike="noStrike" u="none">
                <a:solidFill>
                  <a:srgbClr val="000000"/>
                </a:solidFill>
                <a:uFillTx/>
                <a:latin typeface="Arial"/>
              </a:rPr>
              <a:t> a uniqueness which distinguishes it from all other objects</a:t>
            </a:r>
            <a:endParaRPr b="0" lang="cs-CZ" sz="2400" strike="noStrike" u="none">
              <a:solidFill>
                <a:schemeClr val="dk1"/>
              </a:solidFill>
              <a:uFillTx/>
              <a:latin typeface="Calibri"/>
            </a:endParaRPr>
          </a:p>
          <a:p>
            <a:pPr lvl="1" marL="743040" indent="-285480" defTabSz="685800">
              <a:lnSpc>
                <a:spcPct val="100000"/>
              </a:lnSpc>
              <a:spcBef>
                <a:spcPts val="479"/>
              </a:spcBef>
              <a:buClr>
                <a:srgbClr val="000000"/>
              </a:buClr>
              <a:buFont typeface="Symbol" charset="2"/>
              <a:buChar char=""/>
            </a:pPr>
            <a:r>
              <a:rPr b="1" lang="cs-CZ" sz="2400" strike="noStrike" u="none">
                <a:solidFill>
                  <a:srgbClr val="000000"/>
                </a:solidFill>
                <a:uFillTx/>
                <a:latin typeface="Arial"/>
              </a:rPr>
              <a:t>Behavior:</a:t>
            </a:r>
            <a:r>
              <a:rPr b="0" lang="cs-CZ" sz="2400" strike="noStrike" u="none">
                <a:solidFill>
                  <a:srgbClr val="000000"/>
                </a:solidFill>
                <a:uFillTx/>
                <a:latin typeface="Arial"/>
              </a:rPr>
              <a:t> services it provides to another objects</a:t>
            </a:r>
            <a:endParaRPr b="0" lang="cs-CZ" sz="2400" strike="noStrike" u="none">
              <a:solidFill>
                <a:schemeClr val="dk1"/>
              </a:solidFill>
              <a:uFillTx/>
              <a:latin typeface="Calibri"/>
            </a:endParaRPr>
          </a:p>
          <a:p>
            <a:pPr lvl="1" marL="743040" indent="-285480" defTabSz="685800">
              <a:lnSpc>
                <a:spcPct val="100000"/>
              </a:lnSpc>
              <a:spcBef>
                <a:spcPts val="479"/>
              </a:spcBef>
              <a:buClr>
                <a:srgbClr val="000000"/>
              </a:buClr>
              <a:buFont typeface="Symbol" charset="2"/>
              <a:buChar char=""/>
            </a:pPr>
            <a:r>
              <a:rPr b="1" lang="cs-CZ" sz="2400" strike="noStrike" u="none">
                <a:solidFill>
                  <a:srgbClr val="000000"/>
                </a:solidFill>
                <a:uFillTx/>
                <a:latin typeface="Arial"/>
              </a:rPr>
              <a:t>State:</a:t>
            </a:r>
            <a:r>
              <a:rPr b="0" lang="cs-CZ" sz="2400" strike="noStrike" u="none">
                <a:solidFill>
                  <a:srgbClr val="000000"/>
                </a:solidFill>
                <a:uFillTx/>
                <a:latin typeface="Arial"/>
              </a:rPr>
              <a:t> value of attributes held by an object</a:t>
            </a:r>
            <a:endParaRPr b="0" lang="cs-CZ" sz="2400" strike="noStrike" u="none">
              <a:solidFill>
                <a:schemeClr val="dk1"/>
              </a:solidFill>
              <a:uFillTx/>
              <a:latin typeface="Calibri"/>
            </a:endParaRPr>
          </a:p>
          <a:p>
            <a:pPr marL="343080" indent="-342720" defTabSz="685800">
              <a:lnSpc>
                <a:spcPct val="100000"/>
              </a:lnSpc>
              <a:spcBef>
                <a:spcPts val="479"/>
              </a:spcBef>
              <a:buClr>
                <a:srgbClr val="000000"/>
              </a:buClr>
              <a:buFont typeface="Symbol" charset="2"/>
              <a:buChar char=""/>
            </a:pPr>
            <a:r>
              <a:rPr b="0" lang="cs-CZ" sz="2400" strike="noStrike" u="none">
                <a:solidFill>
                  <a:srgbClr val="000000"/>
                </a:solidFill>
                <a:uFillTx/>
                <a:latin typeface="Arial"/>
              </a:rPr>
              <a:t>A class is an abstraction of objects with similar implementation</a:t>
            </a:r>
            <a:endParaRPr b="0" lang="cs-CZ" sz="2400" strike="noStrike" u="none">
              <a:solidFill>
                <a:schemeClr val="dk1"/>
              </a:solidFill>
              <a:uFillTx/>
              <a:latin typeface="Calibri"/>
            </a:endParaRPr>
          </a:p>
          <a:p>
            <a:pPr lvl="1" marL="743040" indent="-285480" defTabSz="685800">
              <a:lnSpc>
                <a:spcPct val="100000"/>
              </a:lnSpc>
              <a:spcBef>
                <a:spcPts val="400"/>
              </a:spcBef>
              <a:buClr>
                <a:srgbClr val="000000"/>
              </a:buClr>
              <a:buFont typeface="Symbol" charset="2"/>
              <a:buChar char=""/>
            </a:pPr>
            <a:r>
              <a:rPr b="0" lang="cs-CZ" sz="2000" strike="noStrike" u="none">
                <a:solidFill>
                  <a:srgbClr val="000000"/>
                </a:solidFill>
                <a:uFillTx/>
                <a:latin typeface="Arial"/>
              </a:rPr>
              <a:t>Class is definition of set of similar objects</a:t>
            </a:r>
            <a:endParaRPr b="0" lang="cs-CZ" sz="2000" strike="noStrike" u="none">
              <a:solidFill>
                <a:schemeClr val="dk1"/>
              </a:solidFill>
              <a:uFillTx/>
              <a:latin typeface="Calibri"/>
            </a:endParaRPr>
          </a:p>
          <a:p>
            <a:pPr lvl="1" marL="743040" indent="-285480" defTabSz="685800">
              <a:lnSpc>
                <a:spcPct val="100000"/>
              </a:lnSpc>
              <a:spcBef>
                <a:spcPts val="400"/>
              </a:spcBef>
              <a:buClr>
                <a:srgbClr val="000000"/>
              </a:buClr>
              <a:buFont typeface="Symbol" charset="2"/>
              <a:buChar char=""/>
            </a:pPr>
            <a:r>
              <a:rPr b="0" lang="cs-CZ" sz="2000" strike="noStrike" u="none">
                <a:solidFill>
                  <a:srgbClr val="000000"/>
                </a:solidFill>
                <a:uFillTx/>
                <a:latin typeface="Arial"/>
              </a:rPr>
              <a:t>Every object is an instance of one class</a:t>
            </a:r>
            <a:endParaRPr b="0" lang="cs-CZ" sz="2000" strike="noStrike" u="none">
              <a:solidFill>
                <a:schemeClr val="dk1"/>
              </a:solidFill>
              <a:uFillTx/>
              <a:latin typeface="Calibri"/>
            </a:endParaRPr>
          </a:p>
          <a:p>
            <a:pPr indent="0" defTabSz="685800">
              <a:lnSpc>
                <a:spcPct val="100000"/>
              </a:lnSpc>
              <a:spcBef>
                <a:spcPts val="400"/>
              </a:spcBef>
              <a:buNone/>
            </a:pPr>
            <a:endParaRPr b="0" lang="cs-CZ" sz="2600" strike="noStrike" u="none">
              <a:solidFill>
                <a:schemeClr val="dk1"/>
              </a:solidFill>
              <a:uFillTx/>
              <a:latin typeface="Calibri"/>
            </a:endParaRPr>
          </a:p>
          <a:p>
            <a:pPr indent="0" defTabSz="685800">
              <a:lnSpc>
                <a:spcPct val="100000"/>
              </a:lnSpc>
              <a:spcBef>
                <a:spcPts val="400"/>
              </a:spcBef>
              <a:buNone/>
            </a:pPr>
            <a:endParaRPr b="0" lang="cs-CZ" sz="26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E6CD2F4F-8633-4ACE-AB11-55AF1256C38A}" type="slidenum">
              <a:t>11</a:t>
            </a:fld>
          </a:p>
        </p:txBody>
      </p:sp>
      <p:sp>
        <p:nvSpPr>
          <p:cNvPr id="6" name="PlaceHolder 5"/>
          <p:cNvSpPr>
            <a:spLocks noGrp="1"/>
          </p:cNvSpPr>
          <p:nvPr>
            <p:ph type="dt" idx="4"/>
          </p:nvPr>
        </p:nvSpPr>
        <p:spPr/>
        <p:txBody>
          <a:bodyPr/>
          <a:p>
            <a:fld id="{1823135B-0C95-4BD6-93F0-054C7C7A3D01}" type="datetime3">
              <a:rPr lang="cs-CZ"/>
              <a:t>12. září 2024</a:t>
            </a:fld>
          </a:p>
        </p:txBody>
      </p:sp>
    </p:spTree>
  </p:cSld>
  <mc:AlternateContent>
    <mc:Choice Requires="p14">
      <p:transition spd="slow" p14:dur="2000"/>
    </mc:Choice>
    <mc:Fallback>
      <p:transition spd="slow"/>
    </mc:Fallback>
  </mc:AlternateContent>
</p:sld>
</file>

<file path=ppt/slides/slide1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Attempting recovery</a:t>
            </a:r>
            <a:endParaRPr b="0" lang="cs-CZ" sz="2700" strike="noStrike" u="none">
              <a:solidFill>
                <a:schemeClr val="dk1"/>
              </a:solidFill>
              <a:uFillTx/>
              <a:latin typeface="Calibri"/>
            </a:endParaRPr>
          </a:p>
        </p:txBody>
      </p:sp>
      <p:sp>
        <p:nvSpPr>
          <p:cNvPr id="603" name="Text Box 3"/>
          <p:cNvSpPr/>
          <p:nvPr/>
        </p:nvSpPr>
        <p:spPr>
          <a:xfrm>
            <a:off x="549000" y="2254320"/>
            <a:ext cx="6621120" cy="41457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US" sz="1400" strike="noStrike" u="none">
                <a:solidFill>
                  <a:srgbClr val="3f7f5f"/>
                </a:solidFill>
                <a:uFillTx/>
                <a:latin typeface="Consolas"/>
              </a:rPr>
              <a:t>// Try to save the index file.</a:t>
            </a:r>
            <a:endParaRPr b="0" lang="cs-CZ" sz="1400" strike="noStrike" u="none">
              <a:solidFill>
                <a:srgbClr val="000000"/>
              </a:solidFill>
              <a:uFillTx/>
              <a:latin typeface="Arial"/>
            </a:endParaRPr>
          </a:p>
          <a:p>
            <a:pPr defTabSz="914400">
              <a:lnSpc>
                <a:spcPct val="100000"/>
              </a:lnSpc>
            </a:pPr>
            <a:r>
              <a:rPr b="1" lang="en-GB" sz="1400" strike="noStrike" u="none">
                <a:solidFill>
                  <a:srgbClr val="7f0055"/>
                </a:solidFill>
                <a:uFillTx/>
                <a:latin typeface="Consolas"/>
              </a:rPr>
              <a:t>boolean</a:t>
            </a:r>
            <a:r>
              <a:rPr b="0" lang="en-GB" sz="1400" strike="noStrike" u="none">
                <a:solidFill>
                  <a:srgbClr val="000000"/>
                </a:solidFill>
                <a:uFillTx/>
                <a:latin typeface="Consolas"/>
              </a:rPr>
              <a:t> successful = </a:t>
            </a:r>
            <a:r>
              <a:rPr b="1" lang="en-GB" sz="1400" strike="noStrike" u="none">
                <a:solidFill>
                  <a:srgbClr val="7f0055"/>
                </a:solidFill>
                <a:uFillTx/>
                <a:latin typeface="Consolas"/>
              </a:rPr>
              <a:t>false</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1" lang="en-GB" sz="1400" strike="noStrike" u="none">
                <a:solidFill>
                  <a:srgbClr val="7f0055"/>
                </a:solidFill>
                <a:uFillTx/>
                <a:latin typeface="Consolas"/>
              </a:rPr>
              <a:t>int</a:t>
            </a:r>
            <a:r>
              <a:rPr b="0" lang="en-GB" sz="1400" strike="noStrike" u="none">
                <a:solidFill>
                  <a:srgbClr val="000000"/>
                </a:solidFill>
                <a:uFillTx/>
                <a:latin typeface="Consolas"/>
              </a:rPr>
              <a:t> attempts = 0;</a:t>
            </a:r>
            <a:endParaRPr b="0" lang="cs-CZ" sz="1400" strike="noStrike" u="none">
              <a:solidFill>
                <a:srgbClr val="000000"/>
              </a:solidFill>
              <a:uFillTx/>
              <a:latin typeface="Arial"/>
            </a:endParaRPr>
          </a:p>
          <a:p>
            <a:pPr defTabSz="914400">
              <a:lnSpc>
                <a:spcPct val="100000"/>
              </a:lnSpc>
            </a:pPr>
            <a:r>
              <a:rPr b="1" lang="en-GB" sz="1400" strike="noStrike" u="none">
                <a:solidFill>
                  <a:srgbClr val="7f0055"/>
                </a:solidFill>
                <a:uFillTx/>
                <a:latin typeface="Consolas"/>
              </a:rPr>
              <a:t>do</a:t>
            </a:r>
            <a:r>
              <a:rPr b="0" lang="en-GB" sz="1400" strike="noStrike" u="none">
                <a:solidFill>
                  <a:srgbClr val="000000"/>
                </a:solidFill>
                <a:uFillTx/>
                <a:latin typeface="Consolas"/>
              </a:rPr>
              <a:t> {</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1" lang="en-GB" sz="1400" strike="noStrike" u="none">
                <a:solidFill>
                  <a:srgbClr val="7f0055"/>
                </a:solidFill>
                <a:uFillTx/>
                <a:latin typeface="Consolas"/>
              </a:rPr>
              <a:t>try</a:t>
            </a:r>
            <a:r>
              <a:rPr b="0" lang="en-GB" sz="1400" strike="noStrike" u="none">
                <a:solidFill>
                  <a:srgbClr val="000000"/>
                </a:solidFill>
                <a:uFillTx/>
                <a:latin typeface="Consolas"/>
              </a:rPr>
              <a:t> {</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i="1" lang="en-GB" sz="1400" strike="noStrike" u="none">
                <a:solidFill>
                  <a:srgbClr val="0000c0"/>
                </a:solidFill>
                <a:uFillTx/>
                <a:latin typeface="Consolas"/>
              </a:rPr>
              <a:t>indexFile</a:t>
            </a:r>
            <a:r>
              <a:rPr b="0" i="1" lang="en-GB" sz="1400" strike="noStrike" u="none">
                <a:solidFill>
                  <a:srgbClr val="000000"/>
                </a:solidFill>
                <a:uFillTx/>
                <a:latin typeface="Consolas"/>
              </a:rPr>
              <a:t>.saveToFile(</a:t>
            </a:r>
            <a:r>
              <a:rPr b="0" i="1" lang="en-GB" sz="1400" strike="noStrike" u="none">
                <a:solidFill>
                  <a:srgbClr val="0000c0"/>
                </a:solidFill>
                <a:uFillTx/>
                <a:latin typeface="Consolas"/>
              </a:rPr>
              <a:t>filename</a:t>
            </a:r>
            <a:r>
              <a:rPr b="0" i="1"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successful = </a:t>
            </a:r>
            <a:r>
              <a:rPr b="1" lang="en-GB" sz="1400" strike="noStrike" u="none">
                <a:solidFill>
                  <a:srgbClr val="7f0055"/>
                </a:solidFill>
                <a:uFillTx/>
                <a:latin typeface="Consolas"/>
              </a:rPr>
              <a:t>true</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1" lang="en-GB" sz="1400" strike="noStrike" u="none">
                <a:solidFill>
                  <a:srgbClr val="7f0055"/>
                </a:solidFill>
                <a:uFillTx/>
                <a:latin typeface="Consolas"/>
              </a:rPr>
              <a:t>catch</a:t>
            </a:r>
            <a:r>
              <a:rPr b="0" lang="en-GB" sz="1400" strike="noStrike" u="none">
                <a:solidFill>
                  <a:srgbClr val="000000"/>
                </a:solidFill>
                <a:uFillTx/>
                <a:latin typeface="Consolas"/>
              </a:rPr>
              <a:t>(IOException e)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Consolas"/>
              </a:rPr>
              <a:t>        </a:t>
            </a:r>
            <a:r>
              <a:rPr b="0" lang="en-US" sz="1400" strike="noStrike" u="none">
                <a:solidFill>
                  <a:srgbClr val="000000"/>
                </a:solidFill>
                <a:uFillTx/>
                <a:latin typeface="Consolas"/>
              </a:rPr>
              <a:t>System.</a:t>
            </a:r>
            <a:r>
              <a:rPr b="0" i="1" lang="en-US" sz="1400" strike="noStrike" u="none">
                <a:solidFill>
                  <a:srgbClr val="0000c0"/>
                </a:solidFill>
                <a:uFillTx/>
                <a:latin typeface="Consolas"/>
              </a:rPr>
              <a:t>out</a:t>
            </a:r>
            <a:r>
              <a:rPr b="0" i="1" lang="en-US" sz="1400" strike="noStrike" u="none">
                <a:solidFill>
                  <a:srgbClr val="000000"/>
                </a:solidFill>
                <a:uFillTx/>
                <a:latin typeface="Consolas"/>
              </a:rPr>
              <a:t>.println(</a:t>
            </a:r>
            <a:r>
              <a:rPr b="0" i="1" lang="en-US" sz="1400" strike="noStrike" u="none">
                <a:solidFill>
                  <a:srgbClr val="2a00ff"/>
                </a:solidFill>
                <a:uFillTx/>
                <a:latin typeface="Consolas"/>
              </a:rPr>
              <a:t>"Unable to save to "</a:t>
            </a:r>
            <a:r>
              <a:rPr b="0" i="1" lang="en-US" sz="1400" strike="noStrike" u="none">
                <a:solidFill>
                  <a:srgbClr val="000000"/>
                </a:solidFill>
                <a:uFillTx/>
                <a:latin typeface="Consolas"/>
              </a:rPr>
              <a:t> + </a:t>
            </a:r>
            <a:r>
              <a:rPr b="0" i="1" lang="en-US" sz="1400" strike="noStrike" u="none">
                <a:solidFill>
                  <a:srgbClr val="0000c0"/>
                </a:solidFill>
                <a:uFillTx/>
                <a:latin typeface="Consolas"/>
              </a:rPr>
              <a:t>filename</a:t>
            </a:r>
            <a:r>
              <a:rPr b="0" i="1" lang="en-US"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attempts++;</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1" lang="en-GB" sz="1400" strike="noStrike" u="none">
                <a:solidFill>
                  <a:srgbClr val="7f0055"/>
                </a:solidFill>
                <a:uFillTx/>
                <a:latin typeface="Consolas"/>
              </a:rPr>
              <a:t>if</a:t>
            </a:r>
            <a:r>
              <a:rPr b="0" lang="en-GB" sz="1400" strike="noStrike" u="none">
                <a:solidFill>
                  <a:srgbClr val="000000"/>
                </a:solidFill>
                <a:uFillTx/>
                <a:latin typeface="Consolas"/>
              </a:rPr>
              <a:t>(attempts &lt; </a:t>
            </a:r>
            <a:r>
              <a:rPr b="0" i="1" lang="en-GB" sz="1400" strike="noStrike" u="none">
                <a:solidFill>
                  <a:srgbClr val="0000c0"/>
                </a:solidFill>
                <a:uFillTx/>
                <a:latin typeface="Consolas"/>
              </a:rPr>
              <a:t>MAX_ATTEMPTS</a:t>
            </a:r>
            <a:r>
              <a:rPr b="0" i="1" lang="en-GB" sz="1400" strike="noStrike" u="none">
                <a:solidFill>
                  <a:srgbClr val="000000"/>
                </a:solidFill>
                <a:uFillTx/>
                <a:latin typeface="Consolas"/>
              </a:rPr>
              <a:t>) {</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i="1" lang="en-GB" sz="1400" strike="noStrike" u="none">
                <a:solidFill>
                  <a:srgbClr val="0000c0"/>
                </a:solidFill>
                <a:uFillTx/>
                <a:latin typeface="Consolas"/>
              </a:rPr>
              <a:t>filename</a:t>
            </a:r>
            <a:r>
              <a:rPr b="0" i="1" lang="en-GB" sz="1400" strike="noStrike" u="none">
                <a:solidFill>
                  <a:srgbClr val="000000"/>
                </a:solidFill>
                <a:uFillTx/>
                <a:latin typeface="Consolas"/>
              </a:rPr>
              <a:t> = getAlternativeFileName(</a:t>
            </a:r>
            <a:r>
              <a:rPr b="0" i="1" lang="en-GB" sz="1400" strike="noStrike" u="none">
                <a:solidFill>
                  <a:srgbClr val="0000c0"/>
                </a:solidFill>
                <a:uFillTx/>
                <a:latin typeface="Consolas"/>
              </a:rPr>
              <a:t>filename</a:t>
            </a:r>
            <a:r>
              <a:rPr b="0" i="1"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0"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 </a:t>
            </a:r>
            <a:r>
              <a:rPr b="1" lang="en-GB" sz="1400" strike="noStrike" u="none">
                <a:solidFill>
                  <a:srgbClr val="7f0055"/>
                </a:solidFill>
                <a:uFillTx/>
                <a:latin typeface="Consolas"/>
              </a:rPr>
              <a:t>while</a:t>
            </a:r>
            <a:r>
              <a:rPr b="0" lang="en-GB" sz="1400" strike="noStrike" u="none">
                <a:solidFill>
                  <a:srgbClr val="000000"/>
                </a:solidFill>
                <a:uFillTx/>
                <a:latin typeface="Consolas"/>
              </a:rPr>
              <a:t>(!successful &amp;&amp; attempts &lt; </a:t>
            </a:r>
            <a:r>
              <a:rPr b="0" i="1" lang="en-GB" sz="1400" strike="noStrike" u="none">
                <a:solidFill>
                  <a:srgbClr val="0000c0"/>
                </a:solidFill>
                <a:uFillTx/>
                <a:latin typeface="Consolas"/>
              </a:rPr>
              <a:t>MAX_ATTEMPTS</a:t>
            </a:r>
            <a:r>
              <a:rPr b="0" i="1" lang="en-GB" sz="1400" strike="noStrike" u="none">
                <a:solidFill>
                  <a:srgbClr val="000000"/>
                </a:solidFill>
                <a:uFillTx/>
                <a:latin typeface="Consolas"/>
              </a:rPr>
              <a:t>);</a:t>
            </a:r>
            <a:endParaRPr b="0" lang="cs-CZ" sz="1400" strike="noStrike" u="none">
              <a:solidFill>
                <a:srgbClr val="000000"/>
              </a:solidFill>
              <a:uFillTx/>
              <a:latin typeface="Arial"/>
            </a:endParaRPr>
          </a:p>
          <a:p>
            <a:pPr defTabSz="914400">
              <a:lnSpc>
                <a:spcPct val="100000"/>
              </a:lnSpc>
            </a:pPr>
            <a:r>
              <a:rPr b="1" lang="en-GB" sz="1400" strike="noStrike" u="none">
                <a:solidFill>
                  <a:srgbClr val="7f0055"/>
                </a:solidFill>
                <a:uFillTx/>
                <a:latin typeface="Consolas"/>
              </a:rPr>
              <a:t>if</a:t>
            </a:r>
            <a:r>
              <a:rPr b="0" lang="en-GB" sz="1400" strike="noStrike" u="none">
                <a:solidFill>
                  <a:srgbClr val="000000"/>
                </a:solidFill>
                <a:uFillTx/>
                <a:latin typeface="Consolas"/>
              </a:rPr>
              <a:t>(!successful)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Consolas"/>
              </a:rPr>
              <a:t>    </a:t>
            </a:r>
            <a:r>
              <a:rPr b="0" lang="en-US" sz="1400" strike="noStrike" u="none">
                <a:solidFill>
                  <a:srgbClr val="3f7f5f"/>
                </a:solidFill>
                <a:uFillTx/>
                <a:latin typeface="Consolas"/>
              </a:rPr>
              <a:t>//Report the problem and give up;</a:t>
            </a:r>
            <a:endParaRPr b="0" lang="cs-CZ" sz="1400" strike="noStrike" u="none">
              <a:solidFill>
                <a:srgbClr val="000000"/>
              </a:solidFill>
              <a:uFillTx/>
              <a:latin typeface="Arial"/>
            </a:endParaRPr>
          </a:p>
          <a:p>
            <a:pPr defTabSz="914400">
              <a:lnSpc>
                <a:spcPct val="100000"/>
              </a:lnSpc>
            </a:pPr>
            <a:r>
              <a:rPr b="0" lang="en-GB" sz="1400" strike="noStrike" u="none">
                <a:solidFill>
                  <a:srgbClr val="000000"/>
                </a:solidFill>
                <a:uFillTx/>
                <a:latin typeface="Consolas"/>
              </a:rPr>
              <a:t>}</a:t>
            </a:r>
            <a:endParaRPr b="0" lang="cs-CZ" sz="14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Enhanced syntax of “try” - motivation</a:t>
            </a:r>
            <a:endParaRPr b="0" lang="cs-CZ" sz="2700" strike="noStrike" u="none">
              <a:solidFill>
                <a:schemeClr val="dk1"/>
              </a:solidFill>
              <a:uFillTx/>
              <a:latin typeface="Calibri"/>
            </a:endParaRPr>
          </a:p>
        </p:txBody>
      </p:sp>
      <p:sp>
        <p:nvSpPr>
          <p:cNvPr id="605" name="Text Box 3"/>
          <p:cNvSpPr/>
          <p:nvPr/>
        </p:nvSpPr>
        <p:spPr>
          <a:xfrm>
            <a:off x="465480" y="2199960"/>
            <a:ext cx="8437680" cy="44787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GB" sz="1800" strike="noStrike" u="none">
                <a:solidFill>
                  <a:srgbClr val="000000"/>
                </a:solidFill>
                <a:uFillTx/>
                <a:latin typeface="Consolas"/>
              </a:rPr>
              <a:t>BufferedReader reader = </a:t>
            </a:r>
            <a:r>
              <a:rPr b="1" lang="en-GB" sz="1800" strike="noStrike" u="none">
                <a:solidFill>
                  <a:srgbClr val="7f0055"/>
                </a:solidFill>
                <a:uFillTx/>
                <a:latin typeface="Consolas"/>
              </a:rPr>
              <a:t>null</a:t>
            </a: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1"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reader = </a:t>
            </a:r>
            <a:r>
              <a:rPr b="1" lang="en-US" sz="1800" strike="noStrike" u="none">
                <a:solidFill>
                  <a:srgbClr val="7f0055"/>
                </a:solidFill>
                <a:uFillTx/>
                <a:latin typeface="Consolas"/>
              </a:rPr>
              <a:t>new</a:t>
            </a:r>
            <a:r>
              <a:rPr b="0" lang="en-US" sz="1800" strike="noStrike" u="none">
                <a:solidFill>
                  <a:srgbClr val="000000"/>
                </a:solidFill>
                <a:uFillTx/>
                <a:latin typeface="Consolas"/>
              </a:rPr>
              <a:t> BufferedReader(</a:t>
            </a:r>
            <a:r>
              <a:rPr b="0" lang="en-US" sz="1800" strike="noStrike" u="none">
                <a:solidFill>
                  <a:srgbClr val="7f0055"/>
                </a:solidFill>
                <a:uFillTx/>
                <a:latin typeface="Consolas"/>
              </a:rPr>
              <a:t>new</a:t>
            </a:r>
            <a:r>
              <a:rPr b="0" lang="en-US" sz="1800" strike="noStrike" u="none">
                <a:solidFill>
                  <a:srgbClr val="000000"/>
                </a:solidFill>
                <a:uFillTx/>
                <a:latin typeface="Consolas"/>
              </a:rPr>
              <a:t> FileReader(</a:t>
            </a:r>
            <a:r>
              <a:rPr b="0" lang="en-US" sz="1800" strike="noStrike" u="none">
                <a:solidFill>
                  <a:srgbClr val="2a00ff"/>
                </a:solidFill>
                <a:uFillTx/>
                <a:latin typeface="Consolas"/>
              </a:rPr>
              <a:t>"filename"</a:t>
            </a:r>
            <a:r>
              <a:rPr b="0" lang="en-US"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1" lang="en-GB" sz="1800" strike="noStrike" u="none">
                <a:solidFill>
                  <a:srgbClr val="7f0055"/>
                </a:solidFill>
                <a:uFillTx/>
                <a:latin typeface="Consolas"/>
              </a:rPr>
              <a:t>catch</a:t>
            </a:r>
            <a:r>
              <a:rPr b="0" lang="en-GB" sz="1800" strike="noStrike" u="none">
                <a:solidFill>
                  <a:srgbClr val="000000"/>
                </a:solidFill>
                <a:uFillTx/>
                <a:latin typeface="Consolas"/>
              </a:rPr>
              <a:t>(FileNotFoundException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//the specified file could not be found</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1" lang="en-GB" sz="1800" strike="noStrike" u="none">
                <a:solidFill>
                  <a:srgbClr val="7f0055"/>
                </a:solidFill>
                <a:uFillTx/>
                <a:latin typeface="Consolas"/>
              </a:rPr>
              <a:t>catch</a:t>
            </a:r>
            <a:r>
              <a:rPr b="0" lang="en-GB" sz="1800" strike="noStrike" u="none">
                <a:solidFill>
                  <a:srgbClr val="000000"/>
                </a:solidFill>
                <a:uFillTx/>
                <a:latin typeface="Consolas"/>
              </a:rPr>
              <a:t>(IOException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//something went wrong with reading</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1" lang="en-GB" sz="1800" strike="noStrike" u="none">
                <a:solidFill>
                  <a:srgbClr val="7f0055"/>
                </a:solidFill>
                <a:uFillTx/>
                <a:latin typeface="Consolas"/>
              </a:rPr>
              <a:t>finally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    </a:t>
            </a:r>
            <a:r>
              <a:rPr b="1" lang="en-GB" sz="1800" strike="noStrike" u="none">
                <a:solidFill>
                  <a:srgbClr val="7f0055"/>
                </a:solidFill>
                <a:uFillTx/>
                <a:latin typeface="Consolas"/>
              </a:rPr>
              <a:t>try</a:t>
            </a:r>
            <a:r>
              <a:rPr b="0" lang="en-GB" sz="1800" strike="noStrike" u="none">
                <a:solidFill>
                  <a:srgbClr val="000000"/>
                </a:solidFill>
                <a:uFillTx/>
                <a:latin typeface="Consolas"/>
              </a:rPr>
              <a:t> {</a:t>
            </a:r>
            <a:endParaRPr b="0" lang="cs-CZ" sz="1800" strike="noStrike" u="none">
              <a:solidFill>
                <a:srgbClr val="000000"/>
              </a:solidFill>
              <a:uFillTx/>
              <a:latin typeface="Arial"/>
            </a:endParaRPr>
          </a:p>
          <a:p>
            <a:pPr defTabSz="914400">
              <a:lnSpc>
                <a:spcPct val="100000"/>
              </a:lnSpc>
            </a:pPr>
            <a:r>
              <a:rPr b="0" lang="en-GB" sz="1800" strike="noStrike" u="none">
                <a:solidFill>
                  <a:srgbClr val="7f0055"/>
                </a:solidFill>
                <a:uFillTx/>
                <a:latin typeface="Consolas"/>
              </a:rPr>
              <a:t>        </a:t>
            </a:r>
            <a:r>
              <a:rPr b="1" lang="en-GB" sz="1800" strike="noStrike" u="none">
                <a:solidFill>
                  <a:srgbClr val="7f0055"/>
                </a:solidFill>
                <a:uFillTx/>
                <a:latin typeface="Consolas"/>
              </a:rPr>
              <a:t>if</a:t>
            </a:r>
            <a:r>
              <a:rPr b="0" lang="en-GB" sz="1800" strike="noStrike" u="none">
                <a:solidFill>
                  <a:srgbClr val="000000"/>
                </a:solidFill>
                <a:uFillTx/>
                <a:latin typeface="Consolas"/>
              </a:rPr>
              <a:t> (reader != </a:t>
            </a:r>
            <a:r>
              <a:rPr b="1" lang="en-GB" sz="1800" strike="noStrike" u="none">
                <a:solidFill>
                  <a:srgbClr val="7f0055"/>
                </a:solidFill>
                <a:uFillTx/>
                <a:latin typeface="Consolas"/>
              </a:rPr>
              <a:t>null</a:t>
            </a:r>
            <a:r>
              <a:rPr b="0" lang="en-GB" sz="1800" strike="noStrike" u="none">
                <a:solidFill>
                  <a:srgbClr val="000000"/>
                </a:solidFill>
                <a:uFillTx/>
                <a:latin typeface="Consolas"/>
              </a:rPr>
              <a:t>) reader.close();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000000"/>
                </a:solidFill>
                <a:uFillTx/>
                <a:latin typeface="Consolas"/>
              </a:rPr>
              <a:t>} </a:t>
            </a:r>
            <a:r>
              <a:rPr b="1" lang="en-GB" sz="1800" strike="noStrike" u="none">
                <a:solidFill>
                  <a:srgbClr val="7f0055"/>
                </a:solidFill>
                <a:uFillTx/>
                <a:latin typeface="Consolas"/>
              </a:rPr>
              <a:t>catch</a:t>
            </a:r>
            <a:r>
              <a:rPr b="0" lang="en-GB" sz="1800" strike="noStrike" u="none">
                <a:solidFill>
                  <a:srgbClr val="000000"/>
                </a:solidFill>
                <a:uFillTx/>
                <a:latin typeface="Consolas"/>
              </a:rPr>
              <a:t> (IOException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//something went wrong with closing</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p:txBody>
      </p:sp>
      <p:sp>
        <p:nvSpPr>
          <p:cNvPr id="606" name="Ovál 1"/>
          <p:cNvSpPr/>
          <p:nvPr/>
        </p:nvSpPr>
        <p:spPr>
          <a:xfrm>
            <a:off x="1255680" y="4462200"/>
            <a:ext cx="5581440" cy="2146320"/>
          </a:xfrm>
          <a:prstGeom prst="ellipse">
            <a:avLst/>
          </a:prstGeom>
          <a:noFill/>
          <a:ln>
            <a:solidFill>
              <a:srgbClr val="ff0000"/>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Enhanced syntax of “try”</a:t>
            </a:r>
            <a:endParaRPr b="0" lang="cs-CZ" sz="2700" strike="noStrike" u="none">
              <a:solidFill>
                <a:schemeClr val="dk1"/>
              </a:solidFill>
              <a:uFillTx/>
              <a:latin typeface="Calibri"/>
            </a:endParaRPr>
          </a:p>
        </p:txBody>
      </p:sp>
      <p:sp>
        <p:nvSpPr>
          <p:cNvPr id="608" name="Text Box 3"/>
          <p:cNvSpPr/>
          <p:nvPr/>
        </p:nvSpPr>
        <p:spPr>
          <a:xfrm>
            <a:off x="473040" y="2801520"/>
            <a:ext cx="7337160" cy="36558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en-GB" sz="1800" strike="noStrike" u="none">
                <a:solidFill>
                  <a:srgbClr val="7f0055"/>
                </a:solidFill>
                <a:uFillTx/>
                <a:latin typeface="Consolas"/>
              </a:rPr>
              <a:t>try</a:t>
            </a:r>
            <a:r>
              <a:rPr b="0" lang="en-GB" sz="1800" strike="noStrike" u="none">
                <a:solidFill>
                  <a:srgbClr val="000000"/>
                </a:solidFill>
                <a:uFillTx/>
                <a:latin typeface="Consolas"/>
              </a:rPr>
              <a:t> (BufferedReader </a:t>
            </a:r>
            <a:r>
              <a:rPr b="0" lang="en-US" sz="1800" strike="noStrike" u="none">
                <a:solidFill>
                  <a:srgbClr val="000000"/>
                </a:solidFill>
                <a:uFillTx/>
                <a:latin typeface="Consolas"/>
              </a:rPr>
              <a:t>reader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 </a:t>
            </a:r>
            <a:r>
              <a:rPr b="1" lang="en-US" sz="1800" strike="noStrike" u="none">
                <a:solidFill>
                  <a:srgbClr val="7f0055"/>
                </a:solidFill>
                <a:uFillTx/>
                <a:latin typeface="Consolas"/>
              </a:rPr>
              <a:t>new</a:t>
            </a:r>
            <a:r>
              <a:rPr b="0" lang="en-US" sz="1800" strike="noStrike" u="none">
                <a:solidFill>
                  <a:srgbClr val="000000"/>
                </a:solidFill>
                <a:uFillTx/>
                <a:latin typeface="Consolas"/>
              </a:rPr>
              <a:t> BufferedReader(</a:t>
            </a:r>
            <a:r>
              <a:rPr b="1" lang="en-US" sz="1800" strike="noStrike" u="none">
                <a:solidFill>
                  <a:srgbClr val="7f0055"/>
                </a:solidFill>
                <a:uFillTx/>
                <a:latin typeface="Consolas"/>
              </a:rPr>
              <a:t>new</a:t>
            </a:r>
            <a:r>
              <a:rPr b="0" lang="en-US" sz="1800" strike="noStrike" u="none">
                <a:solidFill>
                  <a:srgbClr val="000000"/>
                </a:solidFill>
                <a:uFillTx/>
                <a:latin typeface="Consolas"/>
              </a:rPr>
              <a:t> FileReader(</a:t>
            </a:r>
            <a:r>
              <a:rPr b="0" lang="en-US" sz="1800" strike="noStrike" u="none">
                <a:solidFill>
                  <a:srgbClr val="2a00ff"/>
                </a:solidFill>
                <a:uFillTx/>
                <a:latin typeface="Consolas"/>
              </a:rPr>
              <a:t>"filename"</a:t>
            </a:r>
            <a:r>
              <a:rPr b="0" lang="en-US" sz="1800" strike="noStrike" u="none">
                <a:solidFill>
                  <a:srgbClr val="000000"/>
                </a:solidFill>
                <a:uFillTx/>
                <a:latin typeface="Consolas"/>
              </a:rPr>
              <a:t>))</a:t>
            </a: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000000"/>
                </a:solidFill>
                <a:uFillTx/>
                <a:latin typeface="Consolas"/>
              </a:rPr>
              <a:t>String line = </a:t>
            </a:r>
            <a:r>
              <a:rPr b="1" lang="en-GB" sz="1800" strike="noStrike" u="none">
                <a:solidFill>
                  <a:srgbClr val="7f0055"/>
                </a:solidFill>
                <a:uFillTx/>
                <a:latin typeface="Consolas"/>
              </a:rPr>
              <a:t>null</a:t>
            </a: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1" lang="en-GB" sz="1800" strike="noStrike" u="none">
                <a:solidFill>
                  <a:srgbClr val="7f0055"/>
                </a:solidFill>
                <a:uFillTx/>
                <a:latin typeface="Consolas"/>
              </a:rPr>
              <a:t>while</a:t>
            </a:r>
            <a:r>
              <a:rPr b="0" lang="en-GB" sz="1800" strike="noStrike" u="none">
                <a:solidFill>
                  <a:srgbClr val="000000"/>
                </a:solidFill>
                <a:uFillTx/>
                <a:latin typeface="Consolas"/>
              </a:rPr>
              <a:t>(</a:t>
            </a:r>
            <a:r>
              <a:rPr b="1" lang="en-GB" sz="1800" strike="noStrike" u="none">
                <a:solidFill>
                  <a:srgbClr val="7f0055"/>
                </a:solidFill>
                <a:uFillTx/>
                <a:latin typeface="Consolas"/>
              </a:rPr>
              <a:t>null</a:t>
            </a:r>
            <a:r>
              <a:rPr b="0" lang="en-GB" sz="1800" strike="noStrike" u="none">
                <a:solidFill>
                  <a:srgbClr val="000000"/>
                </a:solidFill>
                <a:uFillTx/>
                <a:latin typeface="Consolas"/>
              </a:rPr>
              <a:t> != (line = reader.readLine())) {</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3f7f5f"/>
                </a:solidFill>
                <a:uFillTx/>
                <a:latin typeface="Consolas"/>
              </a:rPr>
              <a:t>//do something with line</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    </a:t>
            </a: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1" lang="en-GB" sz="1800" strike="noStrike" u="none">
                <a:solidFill>
                  <a:srgbClr val="7f0055"/>
                </a:solidFill>
                <a:uFillTx/>
                <a:latin typeface="Consolas"/>
              </a:rPr>
              <a:t>catch</a:t>
            </a:r>
            <a:r>
              <a:rPr b="0" lang="en-GB" sz="1800" strike="noStrike" u="none">
                <a:solidFill>
                  <a:srgbClr val="000000"/>
                </a:solidFill>
                <a:uFillTx/>
                <a:latin typeface="Consolas"/>
              </a:rPr>
              <a:t>(FileNotFoundException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//the specified file could not be found</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1" lang="en-GB" sz="1800" strike="noStrike" u="none">
                <a:solidFill>
                  <a:srgbClr val="7f0055"/>
                </a:solidFill>
                <a:uFillTx/>
                <a:latin typeface="Consolas"/>
              </a:rPr>
              <a:t>catch</a:t>
            </a:r>
            <a:r>
              <a:rPr b="0" lang="en-GB" sz="1800" strike="noStrike" u="none">
                <a:solidFill>
                  <a:srgbClr val="000000"/>
                </a:solidFill>
                <a:uFillTx/>
                <a:latin typeface="Consolas"/>
              </a:rPr>
              <a:t>(IOException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3f7f5f"/>
                </a:solidFill>
                <a:uFillTx/>
                <a:latin typeface="Consolas"/>
              </a:rPr>
              <a:t>//something went wrong with reading</a:t>
            </a:r>
            <a:endParaRPr b="0" lang="cs-CZ" sz="1800" strike="noStrike" u="none">
              <a:solidFill>
                <a:srgbClr val="000000"/>
              </a:solidFill>
              <a:uFillTx/>
              <a:latin typeface="Arial"/>
            </a:endParaRPr>
          </a:p>
          <a:p>
            <a:pPr defTabSz="914400">
              <a:lnSpc>
                <a:spcPct val="100000"/>
              </a:lnSpc>
            </a:pPr>
            <a:r>
              <a:rPr b="0" lang="en-GB" sz="1800" strike="noStrike" u="none">
                <a:solidFill>
                  <a:srgbClr val="000000"/>
                </a:solidFill>
                <a:uFillTx/>
                <a:latin typeface="Consolas"/>
              </a:rPr>
              <a:t>}</a:t>
            </a:r>
            <a:endParaRPr b="0" lang="cs-CZ" sz="1800" strike="noStrike" u="none">
              <a:solidFill>
                <a:srgbClr val="000000"/>
              </a:solidFill>
              <a:uFillTx/>
              <a:latin typeface="Arial"/>
            </a:endParaRPr>
          </a:p>
        </p:txBody>
      </p:sp>
      <p:sp>
        <p:nvSpPr>
          <p:cNvPr id="609" name="Ovál 3"/>
          <p:cNvSpPr/>
          <p:nvPr/>
        </p:nvSpPr>
        <p:spPr>
          <a:xfrm>
            <a:off x="726480" y="2513520"/>
            <a:ext cx="6799680" cy="1223640"/>
          </a:xfrm>
          <a:prstGeom prst="ellipse">
            <a:avLst/>
          </a:prstGeom>
          <a:noFill/>
          <a:ln>
            <a:solidFill>
              <a:srgbClr val="ff0000"/>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Enhanced syntax of “try” - us</a:t>
            </a:r>
            <a:r>
              <a:rPr b="1" lang="cs-CZ" sz="2700" strike="noStrike" u="none">
                <a:solidFill>
                  <a:srgbClr val="00a499"/>
                </a:solidFill>
                <a:uFillTx/>
                <a:latin typeface="Calibri"/>
              </a:rPr>
              <a:t>a</a:t>
            </a:r>
            <a:r>
              <a:rPr b="1" lang="en-US" sz="2700" strike="noStrike" u="none">
                <a:solidFill>
                  <a:srgbClr val="00a499"/>
                </a:solidFill>
                <a:uFillTx/>
                <a:latin typeface="Calibri"/>
              </a:rPr>
              <a:t>g</a:t>
            </a:r>
            <a:r>
              <a:rPr b="1" lang="cs-CZ" sz="2700" strike="noStrike" u="none">
                <a:solidFill>
                  <a:srgbClr val="00a499"/>
                </a:solidFill>
                <a:uFillTx/>
                <a:latin typeface="Calibri"/>
              </a:rPr>
              <a:t>e</a:t>
            </a:r>
            <a:endParaRPr b="0" lang="cs-CZ" sz="2700" strike="noStrike" u="none">
              <a:solidFill>
                <a:schemeClr val="dk1"/>
              </a:solidFill>
              <a:uFillTx/>
              <a:latin typeface="Calibri"/>
            </a:endParaRPr>
          </a:p>
        </p:txBody>
      </p:sp>
      <p:sp>
        <p:nvSpPr>
          <p:cNvPr id="61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 can be used on any class that implements interface </a:t>
            </a:r>
            <a:r>
              <a:rPr b="0" i="1" lang="en-US" sz="2400" strike="noStrike" u="none">
                <a:solidFill>
                  <a:schemeClr val="dk1"/>
                </a:solidFill>
                <a:uFillTx/>
                <a:latin typeface="Calibri"/>
              </a:rPr>
              <a:t>Autocloseable</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612" name="TextovéPole 3"/>
          <p:cNvSpPr/>
          <p:nvPr/>
        </p:nvSpPr>
        <p:spPr>
          <a:xfrm>
            <a:off x="1492560" y="3069000"/>
            <a:ext cx="5183280" cy="155196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endParaRPr b="0" lang="cs-CZ" sz="1600" strike="noStrike" u="none">
              <a:solidFill>
                <a:srgbClr val="000000"/>
              </a:solidFill>
              <a:uFillTx/>
              <a:latin typeface="Arial"/>
            </a:endParaRPr>
          </a:p>
          <a:p>
            <a:pPr defTabSz="914400">
              <a:lnSpc>
                <a:spcPct val="100000"/>
              </a:lnSpc>
            </a:pPr>
            <a:r>
              <a:rPr b="1" lang="en-GB" sz="1600" strike="noStrike" u="none">
                <a:solidFill>
                  <a:srgbClr val="7f0055"/>
                </a:solidFill>
                <a:uFillTx/>
                <a:latin typeface="Consolas"/>
              </a:rPr>
              <a:t>public</a:t>
            </a:r>
            <a:r>
              <a:rPr b="0" lang="en-GB" sz="1600" strike="noStrike" u="none">
                <a:solidFill>
                  <a:srgbClr val="000000"/>
                </a:solidFill>
                <a:uFillTx/>
                <a:latin typeface="Consolas"/>
              </a:rPr>
              <a:t> </a:t>
            </a:r>
            <a:r>
              <a:rPr b="1" lang="en-GB" sz="1600" strike="noStrike" u="none">
                <a:solidFill>
                  <a:srgbClr val="7f0055"/>
                </a:solidFill>
                <a:uFillTx/>
                <a:latin typeface="Consolas"/>
              </a:rPr>
              <a:t>interface</a:t>
            </a:r>
            <a:r>
              <a:rPr b="0" lang="en-GB" sz="1600" strike="noStrike" u="none">
                <a:solidFill>
                  <a:srgbClr val="000000"/>
                </a:solidFill>
                <a:uFillTx/>
                <a:latin typeface="Consolas"/>
              </a:rPr>
              <a:t> Autocloseable {</a:t>
            </a: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    </a:t>
            </a: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    </a:t>
            </a:r>
            <a:r>
              <a:rPr b="1" lang="en-US" sz="1600" strike="noStrike" u="none">
                <a:solidFill>
                  <a:srgbClr val="7f0055"/>
                </a:solidFill>
                <a:uFillTx/>
                <a:latin typeface="Consolas"/>
              </a:rPr>
              <a:t>public</a:t>
            </a:r>
            <a:r>
              <a:rPr b="0" lang="en-US" sz="1600" strike="noStrike" u="none">
                <a:solidFill>
                  <a:srgbClr val="000000"/>
                </a:solidFill>
                <a:uFillTx/>
                <a:latin typeface="Consolas"/>
              </a:rPr>
              <a:t> </a:t>
            </a:r>
            <a:r>
              <a:rPr b="1" lang="en-US" sz="1600" strike="noStrike" u="none">
                <a:solidFill>
                  <a:srgbClr val="7f0055"/>
                </a:solidFill>
                <a:uFillTx/>
                <a:latin typeface="Consolas"/>
              </a:rPr>
              <a:t>void</a:t>
            </a:r>
            <a:r>
              <a:rPr b="0" lang="en-US" sz="1600" strike="noStrike" u="none">
                <a:solidFill>
                  <a:srgbClr val="000000"/>
                </a:solidFill>
                <a:uFillTx/>
                <a:latin typeface="Consolas"/>
              </a:rPr>
              <a:t> close() </a:t>
            </a:r>
            <a:r>
              <a:rPr b="1" lang="en-US" sz="1600" strike="noStrike" u="none">
                <a:solidFill>
                  <a:srgbClr val="7f0055"/>
                </a:solidFill>
                <a:uFillTx/>
                <a:latin typeface="Consolas"/>
              </a:rPr>
              <a:t>throws</a:t>
            </a:r>
            <a:r>
              <a:rPr b="0" lang="en-US" sz="1600" strike="noStrike" u="none">
                <a:solidFill>
                  <a:srgbClr val="000000"/>
                </a:solidFill>
                <a:uFillTx/>
                <a:latin typeface="Consolas"/>
              </a:rPr>
              <a:t> Exception;</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4</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 – Java Collection </a:t>
            </a:r>
            <a:r>
              <a:rPr b="1" lang="en-US" sz="2700" strike="noStrike" u="none">
                <a:solidFill>
                  <a:srgbClr val="00a499"/>
                </a:solidFill>
                <a:uFillTx/>
                <a:latin typeface="Calibri"/>
              </a:rPr>
              <a:t>Framework</a:t>
            </a:r>
            <a:endParaRPr b="0" lang="cs-CZ" sz="2700" strike="noStrike" u="none">
              <a:solidFill>
                <a:schemeClr val="dk1"/>
              </a:solidFill>
              <a:uFillTx/>
              <a:latin typeface="Calibri"/>
            </a:endParaRPr>
          </a:p>
        </p:txBody>
      </p:sp>
      <p:sp>
        <p:nvSpPr>
          <p:cNvPr id="61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General Architecture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Interfaces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Implementations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D3E776FF-7A6F-43DE-9CAA-5A8FD28EC98F}" type="slidenum">
              <a:t>114</a:t>
            </a:fld>
          </a:p>
        </p:txBody>
      </p:sp>
      <p:sp>
        <p:nvSpPr>
          <p:cNvPr id="6" name="PlaceHolder 5"/>
          <p:cNvSpPr>
            <a:spLocks noGrp="1"/>
          </p:cNvSpPr>
          <p:nvPr>
            <p:ph type="dt" idx="4"/>
          </p:nvPr>
        </p:nvSpPr>
        <p:spPr/>
        <p:txBody>
          <a:bodyPr/>
          <a:p>
            <a:fld id="{4294B87D-A7A2-4C36-8B35-2E7F880587AA}" type="datetime3">
              <a:rPr lang="cs-CZ"/>
              <a:t>12. září 2024</a:t>
            </a:fld>
          </a:p>
        </p:txBody>
      </p:sp>
    </p:spTree>
  </p:cSld>
  <mc:AlternateContent>
    <mc:Choice Requires="p14">
      <p:transition spd="slow" p14:dur="2000"/>
    </mc:Choice>
    <mc:Fallback>
      <p:transition spd="slow"/>
    </mc:Fallback>
  </mc:AlternateContent>
</p:sld>
</file>

<file path=ppt/slides/slide1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Collections in Java</a:t>
            </a:r>
            <a:endParaRPr b="0" lang="cs-CZ" sz="2700" strike="noStrike" u="none">
              <a:solidFill>
                <a:schemeClr val="dk1"/>
              </a:solidFill>
              <a:uFillTx/>
              <a:latin typeface="Calibri"/>
            </a:endParaRPr>
          </a:p>
        </p:txBody>
      </p:sp>
      <p:sp>
        <p:nvSpPr>
          <p:cNvPr id="616"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343080" indent="-342720" defTabSz="685800">
              <a:lnSpc>
                <a:spcPct val="100000"/>
              </a:lnSpc>
              <a:spcBef>
                <a:spcPts val="561"/>
              </a:spcBef>
              <a:buClr>
                <a:srgbClr val="2f75ff"/>
              </a:buClr>
              <a:buFont typeface="Symbol" charset="2"/>
              <a:buChar char=""/>
            </a:pPr>
            <a:r>
              <a:rPr b="0" lang="en-US" sz="2800" strike="noStrike" u="none">
                <a:solidFill>
                  <a:srgbClr val="2f75ff"/>
                </a:solidFill>
                <a:uFillTx/>
                <a:latin typeface="Calibri"/>
              </a:rPr>
              <a:t>Collection (container)</a:t>
            </a:r>
            <a:r>
              <a:rPr b="0" lang="en-US" sz="2800" strike="noStrike" u="none">
                <a:solidFill>
                  <a:srgbClr val="000000"/>
                </a:solidFill>
                <a:uFillTx/>
                <a:latin typeface="Calibri"/>
              </a:rPr>
              <a:t>- objects that groups multiple elements into single unit.</a:t>
            </a:r>
            <a:endParaRPr b="0" lang="cs-CZ" sz="2800" strike="noStrike" u="none">
              <a:solidFill>
                <a:schemeClr val="dk1"/>
              </a:solidFill>
              <a:uFillTx/>
              <a:latin typeface="Calibri"/>
            </a:endParaRPr>
          </a:p>
          <a:p>
            <a:pPr marL="343080" indent="-342720" defTabSz="685800">
              <a:lnSpc>
                <a:spcPct val="100000"/>
              </a:lnSpc>
              <a:spcBef>
                <a:spcPts val="561"/>
              </a:spcBef>
              <a:buClr>
                <a:srgbClr val="2f75ff"/>
              </a:buClr>
              <a:buFont typeface="Symbol" charset="2"/>
              <a:buChar char=""/>
            </a:pPr>
            <a:r>
              <a:rPr b="0" lang="en-US" sz="2800" strike="noStrike" u="none">
                <a:solidFill>
                  <a:srgbClr val="2f75ff"/>
                </a:solidFill>
                <a:uFillTx/>
                <a:latin typeface="Calibri"/>
              </a:rPr>
              <a:t>Collections Framework:</a:t>
            </a:r>
            <a:endParaRPr b="0" lang="cs-CZ" sz="2800" strike="noStrike" u="none">
              <a:solidFill>
                <a:schemeClr val="dk1"/>
              </a:solidFill>
              <a:uFillTx/>
              <a:latin typeface="Calibri"/>
            </a:endParaRPr>
          </a:p>
          <a:p>
            <a:pPr lvl="1" marL="743040" indent="-285480" defTabSz="685800">
              <a:lnSpc>
                <a:spcPct val="100000"/>
              </a:lnSpc>
              <a:spcBef>
                <a:spcPts val="479"/>
              </a:spcBef>
              <a:buClr>
                <a:srgbClr val="2f75ff"/>
              </a:buClr>
              <a:buFont typeface="Symbol" charset="2"/>
              <a:buChar char=""/>
            </a:pPr>
            <a:r>
              <a:rPr b="0" lang="en-US" sz="2400" strike="noStrike" u="none">
                <a:solidFill>
                  <a:srgbClr val="2f75ff"/>
                </a:solidFill>
                <a:uFillTx/>
                <a:latin typeface="Calibri"/>
              </a:rPr>
              <a:t>Interfaces </a:t>
            </a:r>
            <a:r>
              <a:rPr b="0" lang="en-US" sz="2400" strike="noStrike" u="none">
                <a:solidFill>
                  <a:srgbClr val="000000"/>
                </a:solidFill>
                <a:uFillTx/>
                <a:latin typeface="Calibri"/>
              </a:rPr>
              <a:t>– abstract data types representing collections</a:t>
            </a:r>
            <a:endParaRPr b="0" lang="cs-CZ" sz="2400" strike="noStrike" u="none">
              <a:solidFill>
                <a:schemeClr val="dk1"/>
              </a:solidFill>
              <a:uFillTx/>
              <a:latin typeface="Calibri"/>
            </a:endParaRPr>
          </a:p>
          <a:p>
            <a:pPr lvl="1" marL="743040" indent="-285480" defTabSz="685800">
              <a:lnSpc>
                <a:spcPct val="100000"/>
              </a:lnSpc>
              <a:spcBef>
                <a:spcPts val="479"/>
              </a:spcBef>
              <a:buClr>
                <a:srgbClr val="2f75ff"/>
              </a:buClr>
              <a:buFont typeface="Symbol" charset="2"/>
              <a:buChar char=""/>
            </a:pPr>
            <a:r>
              <a:rPr b="0" lang="en-US" sz="2400" strike="noStrike" u="none">
                <a:solidFill>
                  <a:srgbClr val="2f75ff"/>
                </a:solidFill>
                <a:uFillTx/>
                <a:latin typeface="Calibri"/>
              </a:rPr>
              <a:t>Implementations</a:t>
            </a:r>
            <a:r>
              <a:rPr b="0" lang="en-US" sz="2400" strike="noStrike" u="none">
                <a:solidFill>
                  <a:srgbClr val="000000"/>
                </a:solidFill>
                <a:uFillTx/>
                <a:latin typeface="Calibri"/>
              </a:rPr>
              <a:t> - concrete implementations of the interfaces – general, legacy, special-purpose, concurrent, wrapper, abstract</a:t>
            </a:r>
            <a:endParaRPr b="0" lang="cs-CZ" sz="2400" strike="noStrike" u="none">
              <a:solidFill>
                <a:schemeClr val="dk1"/>
              </a:solidFill>
              <a:uFillTx/>
              <a:latin typeface="Calibri"/>
            </a:endParaRPr>
          </a:p>
          <a:p>
            <a:pPr lvl="1" marL="743040" indent="-285480" defTabSz="685800">
              <a:lnSpc>
                <a:spcPct val="100000"/>
              </a:lnSpc>
              <a:spcBef>
                <a:spcPts val="479"/>
              </a:spcBef>
              <a:buClr>
                <a:srgbClr val="2f75ff"/>
              </a:buClr>
              <a:buFont typeface="Symbol" charset="2"/>
              <a:buChar char=""/>
            </a:pPr>
            <a:r>
              <a:rPr b="0" lang="en-US" sz="2400" strike="noStrike" u="none">
                <a:solidFill>
                  <a:srgbClr val="2f75ff"/>
                </a:solidFill>
                <a:uFillTx/>
                <a:latin typeface="Calibri"/>
              </a:rPr>
              <a:t>Algorithms</a:t>
            </a:r>
            <a:r>
              <a:rPr b="0" lang="en-US" sz="2400" strike="noStrike" u="none">
                <a:solidFill>
                  <a:srgbClr val="000000"/>
                </a:solidFill>
                <a:uFillTx/>
                <a:latin typeface="Calibri"/>
              </a:rPr>
              <a:t> - methods that perform useful computations (searching and sorting)</a:t>
            </a:r>
            <a:endParaRPr b="0" lang="cs-CZ" sz="2400" strike="noStrike" u="none">
              <a:solidFill>
                <a:schemeClr val="dk1"/>
              </a:solidFill>
              <a:uFillTx/>
              <a:latin typeface="Calibri"/>
            </a:endParaRPr>
          </a:p>
          <a:p>
            <a:pPr indent="0" defTabSz="685800">
              <a:lnSpc>
                <a:spcPct val="100000"/>
              </a:lnSpc>
              <a:spcBef>
                <a:spcPts val="400"/>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Collection types hierarchy</a:t>
            </a:r>
            <a:endParaRPr b="0" lang="cs-CZ" sz="2700" strike="noStrike" u="none">
              <a:solidFill>
                <a:schemeClr val="dk1"/>
              </a:solidFill>
              <a:uFillTx/>
              <a:latin typeface="Calibri"/>
            </a:endParaRPr>
          </a:p>
        </p:txBody>
      </p:sp>
      <p:sp>
        <p:nvSpPr>
          <p:cNvPr id="618"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Extended from:</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java.util.Collection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java.util.Map</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java.util.Map – not true collection but offers collection-like manipulation</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19" name="Picture 277" descr=""/>
          <p:cNvPicPr/>
          <p:nvPr/>
        </p:nvPicPr>
        <p:blipFill>
          <a:blip r:embed="rId1"/>
          <a:stretch/>
        </p:blipFill>
        <p:spPr>
          <a:xfrm>
            <a:off x="1208160" y="2205720"/>
            <a:ext cx="5975640" cy="4221360"/>
          </a:xfrm>
          <a:prstGeom prst="rect">
            <a:avLst/>
          </a:prstGeom>
          <a:ln w="0">
            <a:noFill/>
          </a:ln>
        </p:spPr>
      </p:pic>
      <p:sp>
        <p:nvSpPr>
          <p:cNvPr id="62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java.util.Collection - hierarchy</a:t>
            </a:r>
            <a:br>
              <a:rPr sz="2700"/>
            </a:b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java.util.Collection</a:t>
            </a:r>
            <a:endParaRPr b="0" lang="cs-CZ" sz="2700" strike="noStrike" u="none">
              <a:solidFill>
                <a:schemeClr val="dk1"/>
              </a:solidFill>
              <a:uFillTx/>
              <a:latin typeface="Calibri"/>
            </a:endParaRPr>
          </a:p>
        </p:txBody>
      </p:sp>
      <p:sp>
        <p:nvSpPr>
          <p:cNvPr id="622"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77500" lnSpcReduction="1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base interface</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used to define a group of objects – allow manipulation, uniqueness and ordering is not defined for the interface </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methods:</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ea typeface="Noto Sans CJK SC Regular"/>
              </a:rPr>
              <a:t>add(E), addAll(Collection&lt;E&gt;), remove(E), removeAll(Collection&lt;E&gt;), clear(), retainAll(Collection&lt;E&gt;) – </a:t>
            </a:r>
            <a:r>
              <a:rPr b="1" lang="en-US" sz="2800" strike="noStrike" u="none">
                <a:solidFill>
                  <a:srgbClr val="000000"/>
                </a:solidFill>
                <a:uFillTx/>
                <a:latin typeface="Calibri"/>
                <a:ea typeface="Noto Sans CJK SC Regular"/>
              </a:rPr>
              <a:t>add/remove elements</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ea typeface="Noto Sans CJK SC Regular"/>
              </a:rPr>
              <a:t>size():int, isEmpty():boolean – </a:t>
            </a:r>
            <a:r>
              <a:rPr b="1" lang="en-US" sz="2800" strike="noStrike" u="none">
                <a:solidFill>
                  <a:srgbClr val="000000"/>
                </a:solidFill>
                <a:uFillTx/>
                <a:latin typeface="Calibri"/>
                <a:ea typeface="Noto Sans CJK SC Regular"/>
              </a:rPr>
              <a:t>check number of elements</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ea typeface="Noto Sans CJK SC Regular"/>
              </a:rPr>
              <a:t>contains (Object):boolean – </a:t>
            </a:r>
            <a:r>
              <a:rPr b="1" lang="en-US" sz="2800" strike="noStrike" u="none">
                <a:solidFill>
                  <a:srgbClr val="000000"/>
                </a:solidFill>
                <a:uFillTx/>
                <a:latin typeface="Calibri"/>
                <a:ea typeface="Noto Sans CJK SC Regular"/>
              </a:rPr>
              <a:t>check existence of element</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ea typeface="Noto Sans CJK SC Regular"/>
              </a:rPr>
              <a:t>iterator() - returns new iterator – </a:t>
            </a:r>
            <a:r>
              <a:rPr b="1" lang="en-US" sz="2800" strike="noStrike" u="none">
                <a:solidFill>
                  <a:srgbClr val="000000"/>
                </a:solidFill>
                <a:uFillTx/>
                <a:latin typeface="Calibri"/>
                <a:ea typeface="Noto Sans CJK SC Regular"/>
              </a:rPr>
              <a:t>enable browsing</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ea typeface="Noto Sans CJK SC Regular"/>
              </a:rPr>
              <a:t>toArray() </a:t>
            </a:r>
            <a:endParaRPr b="0" lang="cs-CZ" sz="2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java.util.List</a:t>
            </a:r>
            <a:endParaRPr b="0" lang="cs-CZ" sz="2700" strike="noStrike" u="none">
              <a:solidFill>
                <a:schemeClr val="dk1"/>
              </a:solidFill>
              <a:uFillTx/>
              <a:latin typeface="Calibri"/>
            </a:endParaRPr>
          </a:p>
        </p:txBody>
      </p:sp>
      <p:sp>
        <p:nvSpPr>
          <p:cNvPr id="624"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ordered(defined index for every element) collection that may contain duplicate elements</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methods:</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&lt;extends Collection&gt;</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add(int,E), set(int,E), addAll(int,Collection&lt;E&gt;), get(int):E, remove(int):E </a:t>
            </a:r>
            <a:r>
              <a:rPr b="1" lang="en-US" sz="2400" strike="noStrike" u="none">
                <a:solidFill>
                  <a:srgbClr val="000000"/>
                </a:solidFill>
                <a:uFillTx/>
                <a:latin typeface="Calibri"/>
              </a:rPr>
              <a:t>– add/remove elements to/from given position</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indexOf(Object):int, lastIndexOf(Object):int </a:t>
            </a:r>
            <a:r>
              <a:rPr b="1" lang="en-US" sz="2400" strike="noStrike" u="none">
                <a:solidFill>
                  <a:srgbClr val="000000"/>
                </a:solidFill>
                <a:uFillTx/>
                <a:latin typeface="Calibri"/>
              </a:rPr>
              <a:t>– find position of given object</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listIterator():ListIterator – </a:t>
            </a:r>
            <a:r>
              <a:rPr b="1" lang="en-US" sz="2400" strike="noStrike" u="none">
                <a:solidFill>
                  <a:srgbClr val="000000"/>
                </a:solidFill>
                <a:uFillTx/>
                <a:latin typeface="Calibri"/>
              </a:rPr>
              <a:t>return iterator that allows forward/backward browsing</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3" name="PlaceHolder 1"/>
          <p:cNvSpPr>
            <a:spLocks noGrp="1"/>
          </p:cNvSpPr>
          <p:nvPr>
            <p:ph type="title"/>
          </p:nvPr>
        </p:nvSpPr>
        <p:spPr>
          <a:xfrm>
            <a:off x="142560" y="67716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Object is an instance of a class</a:t>
            </a:r>
            <a:endParaRPr b="0" lang="cs-CZ" sz="2700" strike="noStrike" u="none">
              <a:solidFill>
                <a:schemeClr val="dk1"/>
              </a:solidFill>
              <a:uFillTx/>
              <a:latin typeface="Calibri"/>
            </a:endParaRPr>
          </a:p>
        </p:txBody>
      </p:sp>
      <p:sp>
        <p:nvSpPr>
          <p:cNvPr id="214" name="CustomShape 1"/>
          <p:cNvSpPr/>
          <p:nvPr/>
        </p:nvSpPr>
        <p:spPr>
          <a:xfrm>
            <a:off x="306000" y="2931840"/>
            <a:ext cx="8567280" cy="1625040"/>
          </a:xfrm>
          <a:custGeom>
            <a:avLst/>
            <a:gdLst>
              <a:gd name="textAreaLeft" fmla="*/ 0 w 8567280"/>
              <a:gd name="textAreaRight" fmla="*/ 8567640 w 8567280"/>
              <a:gd name="textAreaTop" fmla="*/ 0 h 1625040"/>
              <a:gd name="textAreaBottom" fmla="*/ 1625400 h 1625040"/>
            </a:gdLst>
            <a:ahLst/>
            <a:rect l="textAreaLeft" t="textAreaTop" r="textAreaRight" b="textAreaBottom"/>
            <a:pathLst>
              <a:path w="8567880" h="1625600">
                <a:moveTo>
                  <a:pt x="8315851" y="949874"/>
                </a:moveTo>
                <a:cubicBezTo>
                  <a:pt x="8316459" y="945442"/>
                  <a:pt x="8567880" y="229794"/>
                  <a:pt x="8531876" y="229794"/>
                </a:cubicBezTo>
                <a:lnTo>
                  <a:pt x="8459868" y="229794"/>
                </a:lnTo>
                <a:cubicBezTo>
                  <a:pt x="8423864" y="229794"/>
                  <a:pt x="8399861" y="217793"/>
                  <a:pt x="8315852" y="229794"/>
                </a:cubicBezTo>
                <a:cubicBezTo>
                  <a:pt x="8231843" y="241795"/>
                  <a:pt x="8021126" y="398564"/>
                  <a:pt x="7955812" y="301802"/>
                </a:cubicBezTo>
                <a:lnTo>
                  <a:pt x="7707086" y="537028"/>
                </a:lnTo>
                <a:lnTo>
                  <a:pt x="7547429" y="14514"/>
                </a:lnTo>
                <a:lnTo>
                  <a:pt x="6429829" y="435428"/>
                </a:lnTo>
                <a:lnTo>
                  <a:pt x="5892800" y="174171"/>
                </a:lnTo>
                <a:lnTo>
                  <a:pt x="5109029" y="406400"/>
                </a:lnTo>
                <a:lnTo>
                  <a:pt x="4151086" y="217714"/>
                </a:lnTo>
                <a:lnTo>
                  <a:pt x="3323772" y="464457"/>
                </a:lnTo>
                <a:lnTo>
                  <a:pt x="2191658" y="232228"/>
                </a:lnTo>
                <a:lnTo>
                  <a:pt x="1857829" y="435428"/>
                </a:lnTo>
                <a:lnTo>
                  <a:pt x="1175658" y="72571"/>
                </a:lnTo>
                <a:lnTo>
                  <a:pt x="812800" y="333828"/>
                </a:lnTo>
                <a:lnTo>
                  <a:pt x="362858" y="0"/>
                </a:lnTo>
                <a:lnTo>
                  <a:pt x="0" y="682171"/>
                </a:lnTo>
                <a:lnTo>
                  <a:pt x="406400" y="1451428"/>
                </a:lnTo>
                <a:lnTo>
                  <a:pt x="928915" y="1190171"/>
                </a:lnTo>
                <a:lnTo>
                  <a:pt x="1393372" y="1436914"/>
                </a:lnTo>
                <a:lnTo>
                  <a:pt x="1930400" y="1146628"/>
                </a:lnTo>
                <a:lnTo>
                  <a:pt x="2467429" y="1393371"/>
                </a:lnTo>
                <a:lnTo>
                  <a:pt x="3207658" y="1175657"/>
                </a:lnTo>
                <a:lnTo>
                  <a:pt x="3759200" y="1553028"/>
                </a:lnTo>
                <a:lnTo>
                  <a:pt x="4281715" y="1262743"/>
                </a:lnTo>
                <a:lnTo>
                  <a:pt x="4746172" y="1553028"/>
                </a:lnTo>
                <a:lnTo>
                  <a:pt x="5428343" y="1524000"/>
                </a:lnTo>
                <a:lnTo>
                  <a:pt x="6328229" y="1204685"/>
                </a:lnTo>
                <a:lnTo>
                  <a:pt x="7053943" y="1553028"/>
                </a:lnTo>
                <a:lnTo>
                  <a:pt x="7707086" y="1625600"/>
                </a:lnTo>
                <a:lnTo>
                  <a:pt x="7707086" y="1625600"/>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15" name="CustomShape 3"/>
          <p:cNvSpPr/>
          <p:nvPr/>
        </p:nvSpPr>
        <p:spPr>
          <a:xfrm>
            <a:off x="628920" y="3305880"/>
            <a:ext cx="7448040" cy="882000"/>
          </a:xfrm>
          <a:prstGeom prst="rect">
            <a:avLst/>
          </a:prstGeom>
          <a:noFill/>
          <a:ln w="25560">
            <a:noFill/>
          </a:ln>
          <a:effectLst>
            <a:outerShdw dir="5400000" dist="20160">
              <a:srgbClr val="000000">
                <a:alpha val="38000"/>
              </a:srgbClr>
            </a:outerShdw>
          </a:effectLst>
        </p:spPr>
        <p:style>
          <a:lnRef idx="0"/>
          <a:fillRef idx="0"/>
          <a:effectRef idx="0"/>
          <a:fontRef idx="minor"/>
        </p:style>
        <p:txBody>
          <a:bodyPr lIns="90000" rIns="90000" tIns="45000" bIns="45000" anchor="t">
            <a:spAutoFit/>
          </a:bodyPr>
          <a:p>
            <a:pPr defTabSz="914400">
              <a:lnSpc>
                <a:spcPct val="100000"/>
              </a:lnSpc>
            </a:pPr>
            <a:endParaRPr b="0" lang="cs-CZ" sz="1800" strike="noStrike" u="none">
              <a:solidFill>
                <a:srgbClr val="000000"/>
              </a:solidFill>
              <a:uFillTx/>
              <a:latin typeface="Arial"/>
            </a:endParaRPr>
          </a:p>
          <a:p>
            <a:pPr defTabSz="914400">
              <a:lnSpc>
                <a:spcPct val="100000"/>
              </a:lnSpc>
            </a:pPr>
            <a:r>
              <a:rPr b="0" lang="cs-CZ" sz="1800" strike="noStrike" u="none">
                <a:solidFill>
                  <a:srgbClr val="808080"/>
                </a:solidFill>
                <a:uFillTx/>
                <a:latin typeface="Verdana"/>
              </a:rPr>
              <a:t> </a:t>
            </a:r>
            <a:r>
              <a:rPr b="0" lang="cs-CZ" sz="1800" strike="noStrike" u="none">
                <a:solidFill>
                  <a:srgbClr val="000000"/>
                </a:solidFill>
                <a:uFillTx/>
                <a:latin typeface="Verdana"/>
              </a:rPr>
              <a:t>Rectangle rectangl1 = </a:t>
            </a:r>
            <a:r>
              <a:rPr b="1" lang="cs-CZ" sz="1800" strike="noStrike" u="none">
                <a:solidFill>
                  <a:srgbClr val="7f0055"/>
                </a:solidFill>
                <a:uFillTx/>
                <a:latin typeface="Verdana"/>
              </a:rPr>
              <a:t>new</a:t>
            </a:r>
            <a:r>
              <a:rPr b="1" lang="cs-CZ" sz="1800" strike="noStrike" u="none">
                <a:solidFill>
                  <a:srgbClr val="000000"/>
                </a:solidFill>
                <a:uFillTx/>
                <a:latin typeface="Verdana"/>
              </a:rPr>
              <a:t> </a:t>
            </a:r>
            <a:r>
              <a:rPr b="0" lang="cs-CZ" sz="1800" strike="noStrike" u="none">
                <a:solidFill>
                  <a:srgbClr val="000000"/>
                </a:solidFill>
                <a:uFillTx/>
                <a:latin typeface="Verdana"/>
              </a:rPr>
              <a:t>Rectangle(); </a:t>
            </a:r>
            <a:r>
              <a:rPr b="0" lang="cs-CZ" sz="1600" strike="noStrike" u="none">
                <a:solidFill>
                  <a:srgbClr val="007f00"/>
                </a:solidFill>
                <a:uFillTx/>
                <a:latin typeface="Comic Sans MS"/>
              </a:rPr>
              <a:t>//an object creation</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
        <p:nvSpPr>
          <p:cNvPr id="216" name="CustomShape 4"/>
          <p:cNvSpPr/>
          <p:nvPr/>
        </p:nvSpPr>
        <p:spPr>
          <a:xfrm>
            <a:off x="4661280" y="1793520"/>
            <a:ext cx="1799640" cy="1223280"/>
          </a:xfrm>
          <a:prstGeom prst="wedgeRectCallout">
            <a:avLst>
              <a:gd name="adj1" fmla="val -78883"/>
              <a:gd name="adj2" fmla="val 102813"/>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1" lang="cs-CZ" sz="1800" strike="noStrike" u="none">
                <a:solidFill>
                  <a:srgbClr val="000000"/>
                </a:solidFill>
                <a:uFillTx/>
                <a:latin typeface="Arial"/>
              </a:rPr>
              <a:t>Instance</a:t>
            </a:r>
            <a:r>
              <a:rPr b="0" lang="cs-CZ" sz="1800" strike="noStrike" u="none">
                <a:solidFill>
                  <a:srgbClr val="000000"/>
                </a:solidFill>
                <a:uFillTx/>
                <a:latin typeface="Arial"/>
              </a:rPr>
              <a:t> of class Rectangle is created.</a:t>
            </a:r>
            <a:endParaRPr b="0" lang="cs-CZ" sz="1800" strike="noStrike" u="none">
              <a:solidFill>
                <a:srgbClr val="000000"/>
              </a:solidFill>
              <a:uFillTx/>
              <a:latin typeface="Arial"/>
            </a:endParaRPr>
          </a:p>
          <a:p>
            <a:pPr algn="ctr" defTabSz="914400">
              <a:lnSpc>
                <a:spcPct val="100000"/>
              </a:lnSpc>
            </a:pPr>
            <a:endParaRPr b="0" lang="cs-CZ" sz="1800" strike="noStrike" u="none">
              <a:solidFill>
                <a:srgbClr val="000000"/>
              </a:solidFill>
              <a:uFillTx/>
              <a:latin typeface="Arial"/>
            </a:endParaRPr>
          </a:p>
        </p:txBody>
      </p:sp>
      <p:sp>
        <p:nvSpPr>
          <p:cNvPr id="217" name="CustomShape 5"/>
          <p:cNvSpPr/>
          <p:nvPr/>
        </p:nvSpPr>
        <p:spPr>
          <a:xfrm>
            <a:off x="2644920" y="1793520"/>
            <a:ext cx="1583280" cy="1295280"/>
          </a:xfrm>
          <a:prstGeom prst="wedgeRectCallout">
            <a:avLst>
              <a:gd name="adj1" fmla="val 2072"/>
              <a:gd name="adj2" fmla="val 71458"/>
            </a:avLst>
          </a:prstGeom>
          <a:solidFill>
            <a:srgbClr val="f9f9f9"/>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1" lang="cs-CZ" sz="1800" strike="noStrike" u="none">
                <a:solidFill>
                  <a:srgbClr val="000000"/>
                </a:solidFill>
                <a:uFillTx/>
                <a:latin typeface="Arial"/>
              </a:rPr>
              <a:t>Reference</a:t>
            </a:r>
            <a:r>
              <a:rPr b="0" lang="cs-CZ" sz="1800" strike="noStrike" u="none">
                <a:solidFill>
                  <a:srgbClr val="000000"/>
                </a:solidFill>
                <a:uFillTx/>
                <a:latin typeface="Arial"/>
              </a:rPr>
              <a:t> to the instance is stored</a:t>
            </a:r>
            <a:endParaRPr b="0" lang="cs-CZ" sz="1800" strike="noStrike" u="none">
              <a:solidFill>
                <a:srgbClr val="000000"/>
              </a:solidFill>
              <a:uFillTx/>
              <a:latin typeface="Arial"/>
            </a:endParaRPr>
          </a:p>
        </p:txBody>
      </p:sp>
      <p:sp>
        <p:nvSpPr>
          <p:cNvPr id="218" name="CustomShape 6"/>
          <p:cNvSpPr/>
          <p:nvPr/>
        </p:nvSpPr>
        <p:spPr>
          <a:xfrm>
            <a:off x="628920" y="4745880"/>
            <a:ext cx="8208360" cy="1655640"/>
          </a:xfrm>
          <a:prstGeom prst="wedgeRectCallout">
            <a:avLst>
              <a:gd name="adj1" fmla="val -34271"/>
              <a:gd name="adj2" fmla="val -98752"/>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defTabSz="914400">
              <a:lnSpc>
                <a:spcPct val="100000"/>
              </a:lnSpc>
            </a:pPr>
            <a:r>
              <a:rPr b="1" lang="cs-CZ" sz="1800" strike="noStrike" u="none">
                <a:solidFill>
                  <a:srgbClr val="000000"/>
                </a:solidFill>
                <a:uFillTx/>
                <a:latin typeface="Arial"/>
              </a:rPr>
              <a:t>Identifiers</a:t>
            </a:r>
            <a:r>
              <a:rPr b="0" lang="cs-CZ" sz="1800" strike="noStrike" u="none">
                <a:solidFill>
                  <a:srgbClr val="000000"/>
                </a:solidFill>
                <a:uFillTx/>
                <a:latin typeface="Arial"/>
              </a:rPr>
              <a:t> - name variables, functions, classes, and objects - anything that programmers need to identify and use.  Identifiers start with letter, underscore or dollar sign and they are </a:t>
            </a:r>
            <a:br>
              <a:rPr sz="1800"/>
            </a:br>
            <a:r>
              <a:rPr b="0" lang="cs-CZ" sz="1800" strike="noStrike" u="none">
                <a:solidFill>
                  <a:srgbClr val="000000"/>
                </a:solidFill>
                <a:uFillTx/>
                <a:latin typeface="Arial"/>
              </a:rPr>
              <a:t>case-sensitive. More about convention:</a:t>
            </a:r>
            <a:endParaRPr b="0" lang="cs-CZ" sz="1800" strike="noStrike" u="none">
              <a:solidFill>
                <a:srgbClr val="000000"/>
              </a:solidFill>
              <a:uFillTx/>
              <a:latin typeface="Arial"/>
            </a:endParaRPr>
          </a:p>
          <a:p>
            <a:pPr defTabSz="914400">
              <a:lnSpc>
                <a:spcPct val="100000"/>
              </a:lnSpc>
            </a:pPr>
            <a:r>
              <a:rPr b="0" lang="cs-CZ" sz="1800" strike="noStrike" u="sng">
                <a:solidFill>
                  <a:srgbClr val="0563c1"/>
                </a:solidFill>
                <a:uFillTx/>
                <a:latin typeface="Arial"/>
                <a:ea typeface="Times New Roman"/>
                <a:hlinkClick r:id="rId1"/>
              </a:rPr>
              <a:t>http://java.sun.com/docs/codeconv/html/CodeConvTOC.doc.html</a:t>
            </a:r>
            <a:endParaRPr b="0" lang="cs-CZ" sz="1800" strike="noStrike" u="none">
              <a:solidFill>
                <a:srgbClr val="000000"/>
              </a:solidFill>
              <a:uFillTx/>
              <a:latin typeface="Arial"/>
            </a:endParaRPr>
          </a:p>
        </p:txBody>
      </p:sp>
      <p:pic>
        <p:nvPicPr>
          <p:cNvPr id="219" name="Picture 7" descr=""/>
          <p:cNvPicPr/>
          <p:nvPr/>
        </p:nvPicPr>
        <p:blipFill>
          <a:blip r:embed="rId2"/>
          <a:stretch/>
        </p:blipFill>
        <p:spPr>
          <a:xfrm>
            <a:off x="8045640" y="3881880"/>
            <a:ext cx="945360" cy="810360"/>
          </a:xfrm>
          <a:prstGeom prst="rect">
            <a:avLst/>
          </a:prstGeom>
          <a:ln w="9360">
            <a:noFill/>
          </a:ln>
        </p:spPr>
      </p:pic>
      <p:sp>
        <p:nvSpPr>
          <p:cNvPr id="3" name="PlaceHolder 2"/>
          <p:cNvSpPr>
            <a:spLocks noGrp="1"/>
          </p:cNvSpPr>
          <p:nvPr>
            <p:ph type="ftr" idx="14"/>
          </p:nvPr>
        </p:nvSpPr>
        <p:spPr/>
        <p:txBody>
          <a:bodyPr/>
          <a:p>
            <a:r>
              <a:t>text</a:t>
            </a:r>
          </a:p>
        </p:txBody>
      </p:sp>
      <p:sp>
        <p:nvSpPr>
          <p:cNvPr id="4" name="PlaceHolder 3"/>
          <p:cNvSpPr>
            <a:spLocks noGrp="1"/>
          </p:cNvSpPr>
          <p:nvPr>
            <p:ph type="sldNum" idx="15"/>
          </p:nvPr>
        </p:nvSpPr>
        <p:spPr/>
        <p:txBody>
          <a:bodyPr/>
          <a:p>
            <a:fld id="{D9811DB9-706D-4CE7-9831-777CECD16748}" type="slidenum">
              <a:t>12</a:t>
            </a:fld>
          </a:p>
        </p:txBody>
      </p:sp>
      <p:sp>
        <p:nvSpPr>
          <p:cNvPr id="5" name="PlaceHolder 4"/>
          <p:cNvSpPr>
            <a:spLocks noGrp="1"/>
          </p:cNvSpPr>
          <p:nvPr>
            <p:ph type="dt" idx="13"/>
          </p:nvPr>
        </p:nvSpPr>
        <p:spPr/>
        <p:txBody>
          <a:bodyPr/>
          <a:p>
            <a:fld id="{B70D6015-65F8-4385-97D0-7C031A6E6707}" type="datetime3">
              <a:rPr lang="cs-CZ"/>
              <a:t>12. září 2024</a:t>
            </a:fld>
          </a:p>
        </p:txBody>
      </p:sp>
    </p:spTree>
  </p:cSld>
  <mc:AlternateContent>
    <mc:Choice Requires="p14">
      <p:transition spd="slow" p14:dur="2000"/>
    </mc:Choice>
    <mc:Fallback>
      <p:transition spd="slow"/>
    </mc:Fallback>
  </mc:AlternateContent>
</p:sld>
</file>

<file path=ppt/slides/slide1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java.util.Set</a:t>
            </a:r>
            <a:endParaRPr b="0" lang="cs-CZ" sz="2700" strike="noStrike" u="none">
              <a:solidFill>
                <a:schemeClr val="dk1"/>
              </a:solidFill>
              <a:uFillTx/>
              <a:latin typeface="Calibri"/>
            </a:endParaRPr>
          </a:p>
        </p:txBody>
      </p:sp>
      <p:sp>
        <p:nvSpPr>
          <p:cNvPr id="62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collection of elements that does not contain duplicates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methods: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&lt;extends Collection&gt;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add(E):boolean, addAll(Collection&lt;E&gt;), contains(Object):boolean – added constraints to inherited methods</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java.util.SortedSet</a:t>
            </a:r>
            <a:endParaRPr b="0" lang="cs-CZ" sz="2700" strike="noStrike" u="none">
              <a:solidFill>
                <a:schemeClr val="dk1"/>
              </a:solidFill>
              <a:uFillTx/>
              <a:latin typeface="Calibri"/>
            </a:endParaRPr>
          </a:p>
        </p:txBody>
      </p:sp>
      <p:sp>
        <p:nvSpPr>
          <p:cNvPr id="628"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set of elements where is defined ordering (index for items are not defined)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methods: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&lt;extends Set&gt;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comparator(): Comparator&lt;E&gt;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subSet(E, E): SortedSet&lt;E&gt;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headSet(E): SortedSet&lt;E&gt;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tailSet(E): SortedSet&lt;E&gt;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first(): 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last(): E</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java.util.Queue</a:t>
            </a:r>
            <a:endParaRPr b="0" lang="cs-CZ" sz="2700" strike="noStrike" u="none">
              <a:solidFill>
                <a:schemeClr val="dk1"/>
              </a:solidFill>
              <a:uFillTx/>
              <a:latin typeface="Calibri"/>
            </a:endParaRPr>
          </a:p>
        </p:txBody>
      </p:sp>
      <p:sp>
        <p:nvSpPr>
          <p:cNvPr id="630"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85000" lnSpcReduction="1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Queue is a list of elements with a first in first out ordering.</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When you enqueue an element, it adds it to the end of the list.</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When you dequeue an element, it returns the element at the front of the list and removes that element from the list.</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methods:</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&lt;extends Collection&gt;</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add(E), offer(E) – enqueue</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remove(): E, poll(): E – dequeue</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element():E, peek():E – retrieves but not remove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java.util.Deque</a:t>
            </a:r>
            <a:endParaRPr b="0" lang="cs-CZ" sz="2700" strike="noStrike" u="none">
              <a:solidFill>
                <a:schemeClr val="dk1"/>
              </a:solidFill>
              <a:uFillTx/>
              <a:latin typeface="Calibri"/>
            </a:endParaRPr>
          </a:p>
        </p:txBody>
      </p:sp>
      <p:sp>
        <p:nvSpPr>
          <p:cNvPr id="632"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1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double ended queue,</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enables enqueue to the start and dequeue from the end,</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provides stack functionality</a:t>
            </a:r>
            <a:endParaRPr b="0" lang="cs-CZ" sz="32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methods:</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&lt;extends Queue&gt;</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addLast/addFirst; getLast/getFirst – manipulation with end or beginning</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push(E), pop(): E</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descendingIterator(): Iterator&lt;E&gt;</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3" name="PlaceHolder 1"/>
          <p:cNvSpPr>
            <a:spLocks noGrp="1"/>
          </p:cNvSpPr>
          <p:nvPr>
            <p:ph/>
          </p:nvPr>
        </p:nvSpPr>
        <p:spPr>
          <a:xfrm>
            <a:off x="150840" y="199764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choose more general type.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Iterable – only browsing (.. .and remove by iterator).</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others – modification (add, remove), provide size information, check existence of elements.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graphicFrame>
        <p:nvGraphicFramePr>
          <p:cNvPr id="634" name="Table 3"/>
          <p:cNvGraphicFramePr/>
          <p:nvPr/>
        </p:nvGraphicFramePr>
        <p:xfrm>
          <a:off x="909000" y="3726360"/>
          <a:ext cx="6964560" cy="2873880"/>
        </p:xfrm>
        <a:graphic>
          <a:graphicData uri="http://schemas.openxmlformats.org/drawingml/2006/table">
            <a:tbl>
              <a:tblPr/>
              <a:tblGrid>
                <a:gridCol w="1424520"/>
                <a:gridCol w="819720"/>
                <a:gridCol w="1087200"/>
                <a:gridCol w="1204920"/>
                <a:gridCol w="1192680"/>
                <a:gridCol w="1234800"/>
              </a:tblGrid>
              <a:tr h="271080">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algn="ctr" defTabSz="685800">
                        <a:lnSpc>
                          <a:spcPct val="100000"/>
                        </a:lnSpc>
                      </a:pPr>
                      <a:r>
                        <a:rPr b="1" lang="cs-CZ" sz="1200" strike="noStrike" u="none">
                          <a:solidFill>
                            <a:schemeClr val="dk1"/>
                          </a:solidFill>
                          <a:uFillTx/>
                          <a:latin typeface="Arial"/>
                        </a:rPr>
                        <a:t>Ordered</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algn="ctr" defTabSz="685800">
                        <a:lnSpc>
                          <a:spcPct val="100000"/>
                        </a:lnSpc>
                      </a:pPr>
                      <a:r>
                        <a:rPr b="1" lang="cs-CZ" sz="1200" strike="noStrike" u="none">
                          <a:solidFill>
                            <a:schemeClr val="dk1"/>
                          </a:solidFill>
                          <a:uFillTx/>
                          <a:latin typeface="Arial"/>
                        </a:rPr>
                        <a:t>Indexed</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algn="ctr" defTabSz="685800">
                        <a:lnSpc>
                          <a:spcPct val="100000"/>
                        </a:lnSpc>
                      </a:pPr>
                      <a:r>
                        <a:rPr b="1" lang="cs-CZ" sz="1200" strike="noStrike" u="none">
                          <a:solidFill>
                            <a:schemeClr val="dk1"/>
                          </a:solidFill>
                          <a:uFillTx/>
                          <a:latin typeface="Arial"/>
                        </a:rPr>
                        <a:t>Unique</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algn="ctr" defTabSz="685800">
                        <a:lnSpc>
                          <a:spcPct val="100000"/>
                        </a:lnSpc>
                      </a:pPr>
                      <a:r>
                        <a:rPr b="1" lang="cs-CZ" sz="1200" strike="noStrike" u="none">
                          <a:solidFill>
                            <a:schemeClr val="dk1"/>
                          </a:solidFill>
                          <a:uFillTx/>
                          <a:latin typeface="Arial"/>
                        </a:rPr>
                        <a:t>FIFO</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algn="ctr" defTabSz="685800">
                        <a:lnSpc>
                          <a:spcPct val="100000"/>
                        </a:lnSpc>
                      </a:pPr>
                      <a:r>
                        <a:rPr b="1" lang="cs-CZ" sz="1200" strike="noStrike" u="none">
                          <a:solidFill>
                            <a:schemeClr val="dk1"/>
                          </a:solidFill>
                          <a:uFillTx/>
                          <a:latin typeface="Arial"/>
                        </a:rPr>
                        <a:t>LIFO</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Collection</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List</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Queue</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Deque</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Set</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r>
              <a:tr h="380880">
                <a:tc>
                  <a:txBody>
                    <a:bodyPr lIns="90000" rIns="90000" anchor="t">
                      <a:noAutofit/>
                    </a:bodyPr>
                    <a:p>
                      <a:pPr defTabSz="685800">
                        <a:lnSpc>
                          <a:spcPct val="100000"/>
                        </a:lnSpc>
                      </a:pPr>
                      <a:r>
                        <a:rPr b="1" lang="cs-CZ" sz="1200" strike="noStrike" u="none">
                          <a:solidFill>
                            <a:schemeClr val="dk1"/>
                          </a:solidFill>
                          <a:uFillTx/>
                          <a:latin typeface="Arial"/>
                        </a:rPr>
                        <a:t>OrderdSet</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11040">
                <a:tc>
                  <a:txBody>
                    <a:bodyPr lIns="90000" rIns="90000" anchor="t">
                      <a:noAutofit/>
                    </a:bodyPr>
                    <a:p>
                      <a:pPr defTabSz="685800">
                        <a:lnSpc>
                          <a:spcPct val="100000"/>
                        </a:lnSpc>
                      </a:pPr>
                      <a:r>
                        <a:rPr b="1" lang="cs-CZ" sz="1200" strike="noStrike" u="none">
                          <a:solidFill>
                            <a:schemeClr val="dk1"/>
                          </a:solidFill>
                          <a:uFillTx/>
                          <a:latin typeface="Arial"/>
                        </a:rPr>
                        <a:t>Map</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 – by key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pPr algn="ctr" defTabSz="685800">
                        <a:lnSpc>
                          <a:spcPct val="100000"/>
                        </a:lnSpc>
                      </a:pPr>
                      <a:r>
                        <a:rPr b="0" lang="cs-CZ" sz="1200" strike="noStrike" u="none">
                          <a:solidFill>
                            <a:schemeClr val="dk1"/>
                          </a:solidFill>
                          <a:uFillTx/>
                          <a:latin typeface="Arial"/>
                        </a:rPr>
                        <a:t>Y – only key</a:t>
                      </a:r>
                      <a:endParaRPr b="0" lang="cs-CZ" sz="12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c>
                  <a:txBody>
                    <a:bodyPr lIns="90000" rIns="90000" anchor="t">
                      <a:noAutofit/>
                    </a:bodyPr>
                    <a:p>
                      <a:endParaRPr b="0" lang="en-US" sz="12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cccccc"/>
                    </a:solidFill>
                  </a:tcPr>
                </a:tc>
              </a:tr>
            </a:tbl>
          </a:graphicData>
        </a:graphic>
      </p:graphicFrame>
      <p:sp>
        <p:nvSpPr>
          <p:cNvPr id="635" name="PlaceHolder 2"/>
          <p:cNvSpPr>
            <a:spLocks noGrp="1"/>
          </p:cNvSpPr>
          <p:nvPr>
            <p:ph type="title"/>
          </p:nvPr>
        </p:nvSpPr>
        <p:spPr>
          <a:xfrm>
            <a:off x="150840" y="90504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Choose type of collection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6"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is a collection that links a key to a value.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cannot contains duplicates of key – each key can only exists once and can only link to a single value.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for key and value could be used any type</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637" name="Picture 299" descr=""/>
          <p:cNvPicPr/>
          <p:nvPr/>
        </p:nvPicPr>
        <p:blipFill>
          <a:blip r:embed="rId1"/>
          <a:stretch/>
        </p:blipFill>
        <p:spPr>
          <a:xfrm>
            <a:off x="928800" y="3895920"/>
            <a:ext cx="5603760" cy="522360"/>
          </a:xfrm>
          <a:prstGeom prst="rect">
            <a:avLst/>
          </a:prstGeom>
          <a:ln w="0">
            <a:noFill/>
          </a:ln>
        </p:spPr>
      </p:pic>
      <p:sp>
        <p:nvSpPr>
          <p:cNvPr id="638"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java.util.Map</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9"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map String → MyColor</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insert pairs</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get value for a specific key</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640" name="Picture 302" descr=""/>
          <p:cNvPicPr/>
          <p:nvPr/>
        </p:nvPicPr>
        <p:blipFill>
          <a:blip r:embed="rId1"/>
          <a:stretch/>
        </p:blipFill>
        <p:spPr>
          <a:xfrm>
            <a:off x="947880" y="2781000"/>
            <a:ext cx="6909840" cy="647640"/>
          </a:xfrm>
          <a:prstGeom prst="rect">
            <a:avLst/>
          </a:prstGeom>
          <a:ln w="0">
            <a:noFill/>
          </a:ln>
        </p:spPr>
      </p:pic>
      <p:pic>
        <p:nvPicPr>
          <p:cNvPr id="641" name="Picture 303" descr=""/>
          <p:cNvPicPr/>
          <p:nvPr/>
        </p:nvPicPr>
        <p:blipFill>
          <a:blip r:embed="rId2"/>
          <a:stretch/>
        </p:blipFill>
        <p:spPr>
          <a:xfrm>
            <a:off x="947880" y="4142520"/>
            <a:ext cx="6635520" cy="1007640"/>
          </a:xfrm>
          <a:prstGeom prst="rect">
            <a:avLst/>
          </a:prstGeom>
          <a:ln w="0">
            <a:noFill/>
          </a:ln>
        </p:spPr>
      </p:pic>
      <p:pic>
        <p:nvPicPr>
          <p:cNvPr id="642" name="Picture 304" descr=""/>
          <p:cNvPicPr/>
          <p:nvPr/>
        </p:nvPicPr>
        <p:blipFill>
          <a:blip r:embed="rId3"/>
          <a:stretch/>
        </p:blipFill>
        <p:spPr>
          <a:xfrm>
            <a:off x="947880" y="5731560"/>
            <a:ext cx="6693120" cy="624600"/>
          </a:xfrm>
          <a:prstGeom prst="rect">
            <a:avLst/>
          </a:prstGeom>
          <a:ln w="0">
            <a:noFill/>
          </a:ln>
        </p:spPr>
      </p:pic>
      <p:sp>
        <p:nvSpPr>
          <p:cNvPr id="643"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java.util.map - example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java.util.Map – another methods</a:t>
            </a:r>
            <a:endParaRPr b="0" lang="cs-CZ" sz="2700" strike="noStrike" u="none">
              <a:solidFill>
                <a:schemeClr val="dk1"/>
              </a:solidFill>
              <a:uFillTx/>
              <a:latin typeface="Calibri"/>
            </a:endParaRPr>
          </a:p>
        </p:txBody>
      </p:sp>
      <p:sp>
        <p:nvSpPr>
          <p:cNvPr id="64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containsKey(Object): boolean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containsValue(Object): boolean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keySet(): Set&lt;K&gt;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values(): Collection&lt;V&gt;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entrySet: Set&lt;Entry&lt;K,V&gt;&gt;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remove(Object): V</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size(): int</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646" name="Table 2"/>
          <p:cNvGraphicFramePr/>
          <p:nvPr/>
        </p:nvGraphicFramePr>
        <p:xfrm>
          <a:off x="236520" y="2593440"/>
          <a:ext cx="8670960" cy="3379320"/>
        </p:xfrm>
        <a:graphic>
          <a:graphicData uri="http://schemas.openxmlformats.org/drawingml/2006/table">
            <a:tbl>
              <a:tblPr/>
              <a:tblGrid>
                <a:gridCol w="1211760"/>
                <a:gridCol w="1320480"/>
                <a:gridCol w="1525320"/>
                <a:gridCol w="1245960"/>
                <a:gridCol w="1500480"/>
                <a:gridCol w="1867320"/>
              </a:tblGrid>
              <a:tr h="1026720">
                <a:tc>
                  <a:txBody>
                    <a:bodyPr lIns="90000" rIns="90000" anchor="t">
                      <a:noAutofit/>
                    </a:bodyPr>
                    <a:p>
                      <a:pPr defTabSz="685800">
                        <a:lnSpc>
                          <a:spcPct val="100000"/>
                        </a:lnSpc>
                      </a:pPr>
                      <a:r>
                        <a:rPr b="1" lang="cs-CZ" sz="1800" strike="noStrike" u="none">
                          <a:solidFill>
                            <a:schemeClr val="dk1"/>
                          </a:solidFill>
                          <a:uFillTx/>
                          <a:latin typeface="Arial"/>
                        </a:rPr>
                        <a:t>Interface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defTabSz="685800">
                        <a:lnSpc>
                          <a:spcPct val="100000"/>
                        </a:lnSpc>
                      </a:pPr>
                      <a:r>
                        <a:rPr b="1" lang="cs-CZ" sz="1800" strike="noStrike" u="none">
                          <a:solidFill>
                            <a:schemeClr val="dk1"/>
                          </a:solidFill>
                          <a:uFillTx/>
                          <a:latin typeface="Arial"/>
                        </a:rPr>
                        <a:t>Hash Table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defTabSz="685800">
                        <a:lnSpc>
                          <a:spcPct val="100000"/>
                        </a:lnSpc>
                      </a:pPr>
                      <a:r>
                        <a:rPr b="1" lang="cs-CZ" sz="1800" strike="noStrike" u="none">
                          <a:solidFill>
                            <a:schemeClr val="dk1"/>
                          </a:solidFill>
                          <a:uFillTx/>
                          <a:latin typeface="Arial"/>
                        </a:rPr>
                        <a:t>Resizable Array</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defTabSz="685800">
                        <a:lnSpc>
                          <a:spcPct val="100000"/>
                        </a:lnSpc>
                      </a:pPr>
                      <a:r>
                        <a:rPr b="1" lang="cs-CZ" sz="1800" strike="noStrike" u="none">
                          <a:solidFill>
                            <a:schemeClr val="dk1"/>
                          </a:solidFill>
                          <a:uFillTx/>
                          <a:latin typeface="Arial"/>
                        </a:rPr>
                        <a:t>Balanced Tree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defTabSz="685800">
                        <a:lnSpc>
                          <a:spcPct val="100000"/>
                        </a:lnSpc>
                      </a:pPr>
                      <a:r>
                        <a:rPr b="1" lang="cs-CZ" sz="1800" strike="noStrike" u="none">
                          <a:solidFill>
                            <a:schemeClr val="dk1"/>
                          </a:solidFill>
                          <a:uFillTx/>
                          <a:latin typeface="Arial"/>
                        </a:rPr>
                        <a:t>Linked 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c>
                  <a:txBody>
                    <a:bodyPr lIns="90000" rIns="90000" anchor="t">
                      <a:noAutofit/>
                    </a:bodyPr>
                    <a:p>
                      <a:pPr defTabSz="685800">
                        <a:lnSpc>
                          <a:spcPct val="100000"/>
                        </a:lnSpc>
                      </a:pPr>
                      <a:r>
                        <a:rPr b="1" lang="cs-CZ" sz="1800" strike="noStrike" u="none">
                          <a:solidFill>
                            <a:schemeClr val="dk1"/>
                          </a:solidFill>
                          <a:uFillTx/>
                          <a:latin typeface="Arial"/>
                        </a:rPr>
                        <a:t>Hash Table + Linked 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b3b3b3"/>
                    </a:solidFill>
                  </a:tcPr>
                </a:tc>
              </a:tr>
              <a:tr h="592920">
                <a:tc>
                  <a:txBody>
                    <a:bodyPr lIns="90000" rIns="90000" anchor="t">
                      <a:noAutofit/>
                    </a:bodyPr>
                    <a:p>
                      <a:pPr defTabSz="685800">
                        <a:lnSpc>
                          <a:spcPct val="100000"/>
                        </a:lnSpc>
                      </a:pPr>
                      <a:r>
                        <a:rPr b="0" lang="cs-CZ" sz="1800" strike="noStrike" u="none">
                          <a:solidFill>
                            <a:schemeClr val="dk1"/>
                          </a:solidFill>
                          <a:uFillTx/>
                          <a:latin typeface="Arial"/>
                        </a:rPr>
                        <a:t>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HashSet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TreeSet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LinkedHashSet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51720">
                <a:tc>
                  <a:txBody>
                    <a:bodyPr lIns="90000" rIns="90000" anchor="t">
                      <a:noAutofit/>
                    </a:bodyPr>
                    <a:p>
                      <a:pPr defTabSz="685800">
                        <a:lnSpc>
                          <a:spcPct val="100000"/>
                        </a:lnSpc>
                      </a:pPr>
                      <a:r>
                        <a:rPr b="0" lang="cs-CZ" sz="1800" strike="noStrike" u="none">
                          <a:solidFill>
                            <a:schemeClr val="dk1"/>
                          </a:solidFill>
                          <a:uFillTx/>
                          <a:latin typeface="Arial"/>
                        </a:rPr>
                        <a:t>Collection</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HashSet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ArrayList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TreeSet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LinkedHashSet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51720">
                <a:tc>
                  <a:txBody>
                    <a:bodyPr lIns="90000" rIns="90000" anchor="t">
                      <a:noAutofit/>
                    </a:bodyPr>
                    <a:p>
                      <a:pPr defTabSz="685800">
                        <a:lnSpc>
                          <a:spcPct val="100000"/>
                        </a:lnSpc>
                      </a:pPr>
                      <a:r>
                        <a:rPr b="0" lang="cs-CZ" sz="1800" strike="noStrike" u="none">
                          <a:solidFill>
                            <a:schemeClr val="dk1"/>
                          </a:solidFill>
                          <a:uFillTx/>
                          <a:latin typeface="Arial"/>
                        </a:rPr>
                        <a:t>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ArrayList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51720">
                <a:tc>
                  <a:txBody>
                    <a:bodyPr lIns="90000" rIns="90000" anchor="t">
                      <a:noAutofit/>
                    </a:bodyPr>
                    <a:p>
                      <a:pPr defTabSz="685800">
                        <a:lnSpc>
                          <a:spcPct val="100000"/>
                        </a:lnSpc>
                      </a:pPr>
                      <a:r>
                        <a:rPr b="0" lang="cs-CZ" sz="1800" strike="noStrike" u="none">
                          <a:solidFill>
                            <a:schemeClr val="dk1"/>
                          </a:solidFill>
                          <a:uFillTx/>
                          <a:latin typeface="Arial"/>
                        </a:rPr>
                        <a:t>Queue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ArrayDeque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51720">
                <a:tc>
                  <a:txBody>
                    <a:bodyPr lIns="90000" rIns="90000" anchor="t">
                      <a:noAutofit/>
                    </a:bodyPr>
                    <a:p>
                      <a:pPr defTabSz="685800">
                        <a:lnSpc>
                          <a:spcPct val="100000"/>
                        </a:lnSpc>
                      </a:pPr>
                      <a:r>
                        <a:rPr b="0" lang="cs-CZ" sz="1800" strike="noStrike" u="none">
                          <a:solidFill>
                            <a:schemeClr val="dk1"/>
                          </a:solidFill>
                          <a:uFillTx/>
                          <a:latin typeface="Arial"/>
                        </a:rPr>
                        <a:t>Deque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ArrayDeque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LinkedList</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r h="352800">
                <a:tc>
                  <a:txBody>
                    <a:bodyPr lIns="90000" rIns="90000" anchor="t">
                      <a:noAutofit/>
                    </a:bodyPr>
                    <a:p>
                      <a:pPr defTabSz="685800">
                        <a:lnSpc>
                          <a:spcPct val="100000"/>
                        </a:lnSpc>
                      </a:pPr>
                      <a:r>
                        <a:rPr b="0" lang="cs-CZ" sz="1800" strike="noStrike" u="none">
                          <a:solidFill>
                            <a:schemeClr val="dk1"/>
                          </a:solidFill>
                          <a:uFillTx/>
                          <a:latin typeface="Arial"/>
                        </a:rPr>
                        <a:t>Map</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HashMap</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TreeMap</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endParaRPr b="0" lang="en-US" sz="135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c>
                  <a:txBody>
                    <a:bodyPr lIns="90000" rIns="90000" anchor="t">
                      <a:noAutofit/>
                    </a:bodyPr>
                    <a:p>
                      <a:pPr defTabSz="685800">
                        <a:lnSpc>
                          <a:spcPct val="100000"/>
                        </a:lnSpc>
                      </a:pPr>
                      <a:r>
                        <a:rPr b="0" lang="cs-CZ" sz="1800" strike="noStrike" u="none">
                          <a:solidFill>
                            <a:schemeClr val="dk1"/>
                          </a:solidFill>
                          <a:uFillTx/>
                          <a:latin typeface="Arial"/>
                        </a:rPr>
                        <a:t>LinkedHashMap</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e6"/>
                    </a:solidFill>
                  </a:tcPr>
                </a:tc>
              </a:tr>
            </a:tbl>
          </a:graphicData>
        </a:graphic>
      </p:graphicFrame>
      <p:sp>
        <p:nvSpPr>
          <p:cNvPr id="64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Collection Implementations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List implementation: ArrayList vs LinkedList</a:t>
            </a:r>
            <a:endParaRPr b="0" lang="cs-CZ" sz="2700" strike="noStrike" u="none">
              <a:solidFill>
                <a:schemeClr val="dk1"/>
              </a:solidFill>
              <a:uFillTx/>
              <a:latin typeface="Calibri"/>
            </a:endParaRPr>
          </a:p>
        </p:txBody>
      </p:sp>
      <p:sp>
        <p:nvSpPr>
          <p:cNvPr id="649" name="PlaceHolder 2"/>
          <p:cNvSpPr>
            <a:spLocks noGrp="1"/>
          </p:cNvSpPr>
          <p:nvPr>
            <p:ph/>
          </p:nvPr>
        </p:nvSpPr>
        <p:spPr>
          <a:xfrm>
            <a:off x="150840" y="2228760"/>
            <a:ext cx="8848440" cy="3028680"/>
          </a:xfrm>
          <a:prstGeom prst="rect">
            <a:avLst/>
          </a:prstGeom>
          <a:noFill/>
          <a:ln w="0">
            <a:noFill/>
          </a:ln>
        </p:spPr>
        <p:txBody>
          <a:bodyPr lIns="91440" rIns="91440" tIns="45720" bIns="45720" anchor="t">
            <a:normAutofit fontScale="62500" lnSpcReduction="1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Definition:</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ArrayList: A resizable array implementation of the List interface.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LinkedList: A doubly-linked list implementation of the List and Deque interfaces.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Performance: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ArrayList has a faster average time for accessing elements as it uses an index-based system.</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LinkedList has a faster average time for adding and removing elements.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Memory Usage: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ArrayList uses less memory as it holds only data.</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LinkedList uses more memory as it holds data and two references for neighbor nodes.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 Case: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 ArrayList when you have a fixed-size list, and you know the size won't change.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 LinkedList when you have to change the list size frequently by adding or removing elements.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Syntax:</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List&lt;String&gt; arrayList = new ArrayList&lt;&gt;();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List&lt;String&gt; linkedList = new LinkedList&lt;&gt;();</a:t>
            </a:r>
            <a:endParaRPr b="0" lang="cs-CZ" sz="1800" strike="noStrike" u="none">
              <a:solidFill>
                <a:schemeClr val="dk1"/>
              </a:solidFill>
              <a:uFillTx/>
              <a:latin typeface="Calibri"/>
            </a:endParaRPr>
          </a:p>
        </p:txBody>
      </p:sp>
      <p:pic>
        <p:nvPicPr>
          <p:cNvPr id="650" name="Obrázek 8" descr="Obsah obrázku řada/pruh, diagram, Vykreslený graf, snímek obrazovky&#10;&#10;Popis byl vytvořen automaticky"/>
          <p:cNvPicPr/>
          <p:nvPr/>
        </p:nvPicPr>
        <p:blipFill>
          <a:blip r:embed="rId1"/>
          <a:stretch/>
        </p:blipFill>
        <p:spPr>
          <a:xfrm>
            <a:off x="4678560" y="5746320"/>
            <a:ext cx="3782880" cy="829440"/>
          </a:xfrm>
          <a:prstGeom prst="rect">
            <a:avLst/>
          </a:prstGeom>
          <a:ln w="0">
            <a:noFill/>
          </a:ln>
        </p:spPr>
      </p:pic>
      <p:pic>
        <p:nvPicPr>
          <p:cNvPr id="651" name="Obrázek 10" descr="Obsah obrázku snímek obrazovky, Obdélník, číslo, Písmo&#10;&#10;Popis byl vytvořen automaticky"/>
          <p:cNvPicPr/>
          <p:nvPr/>
        </p:nvPicPr>
        <p:blipFill>
          <a:blip r:embed="rId2"/>
          <a:stretch/>
        </p:blipFill>
        <p:spPr>
          <a:xfrm>
            <a:off x="833040" y="5824800"/>
            <a:ext cx="2670840" cy="67212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Object responds to a message call</a:t>
            </a:r>
            <a:endParaRPr b="0" lang="cs-CZ" sz="2700" strike="noStrike" u="none">
              <a:solidFill>
                <a:schemeClr val="dk1"/>
              </a:solidFill>
              <a:uFillTx/>
              <a:latin typeface="Calibri"/>
            </a:endParaRPr>
          </a:p>
        </p:txBody>
      </p:sp>
      <p:sp>
        <p:nvSpPr>
          <p:cNvPr id="22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Methods are called on object </a:t>
            </a:r>
            <a:r>
              <a:rPr b="0" lang="en-US" sz="2400" strike="noStrike" u="none">
                <a:solidFill>
                  <a:schemeClr val="dk1"/>
                </a:solidFill>
                <a:uFillTx/>
                <a:latin typeface="Calibri"/>
              </a:rPr>
              <a:t>only by</a:t>
            </a:r>
            <a:r>
              <a:rPr b="0" lang="cs-CZ" sz="2400" strike="noStrike" u="none">
                <a:solidFill>
                  <a:schemeClr val="dk1"/>
                </a:solidFill>
                <a:uFillTx/>
                <a:latin typeface="Calibri"/>
              </a:rPr>
              <a:t> </a:t>
            </a:r>
            <a:r>
              <a:rPr b="0" lang="en-US" sz="2400" strike="noStrike" u="none">
                <a:solidFill>
                  <a:schemeClr val="dk1"/>
                </a:solidFill>
                <a:uFillTx/>
                <a:latin typeface="Calibri"/>
              </a:rPr>
              <a:t>‘.’ (</a:t>
            </a:r>
            <a:r>
              <a:rPr b="1" lang="en-US" sz="2400" strike="noStrike" u="none">
                <a:solidFill>
                  <a:schemeClr val="dk1"/>
                </a:solidFill>
                <a:uFillTx/>
                <a:latin typeface="Calibri"/>
              </a:rPr>
              <a:t>not by -&gt; </a:t>
            </a:r>
            <a:r>
              <a:rPr b="0" lang="en-US" sz="2400" strike="noStrike" u="none">
                <a:solidFill>
                  <a:schemeClr val="dk1"/>
                </a:solidFill>
                <a:uFillTx/>
                <a:latin typeface="Calibri"/>
              </a:rPr>
              <a:t>)</a:t>
            </a:r>
            <a:endParaRPr b="0" lang="cs-CZ" sz="2400" strike="noStrike" u="none">
              <a:solidFill>
                <a:schemeClr val="dk1"/>
              </a:solidFill>
              <a:uFillTx/>
              <a:latin typeface="Calibri"/>
            </a:endParaRPr>
          </a:p>
        </p:txBody>
      </p:sp>
      <p:sp>
        <p:nvSpPr>
          <p:cNvPr id="222" name="CustomShape 2"/>
          <p:cNvSpPr/>
          <p:nvPr/>
        </p:nvSpPr>
        <p:spPr>
          <a:xfrm>
            <a:off x="828360" y="3573000"/>
            <a:ext cx="2669760" cy="363960"/>
          </a:xfrm>
          <a:prstGeom prst="rect">
            <a:avLst/>
          </a:prstGeom>
          <a:noFill/>
          <a:ln w="19080">
            <a:noFill/>
          </a:ln>
          <a:effectLst>
            <a:outerShdw dir="5400000" dist="20160">
              <a:srgbClr val="000000">
                <a:alpha val="38000"/>
              </a:srgbClr>
            </a:outerShdw>
          </a:effectLst>
        </p:spPr>
        <p:style>
          <a:lnRef idx="0"/>
          <a:fillRef idx="0"/>
          <a:effectRef idx="0"/>
          <a:fontRef idx="minor"/>
        </p:style>
        <p:txBody>
          <a:bodyPr wrap="none" lIns="90000" rIns="90000" tIns="45000" bIns="45000" anchor="t">
            <a:spAutoFit/>
          </a:bodyPr>
          <a:p>
            <a:pPr defTabSz="914400">
              <a:lnSpc>
                <a:spcPct val="100000"/>
              </a:lnSpc>
            </a:pPr>
            <a:r>
              <a:rPr b="0" lang="cs-CZ" sz="1800" strike="noStrike" u="none">
                <a:solidFill>
                  <a:srgbClr val="000000"/>
                </a:solidFill>
                <a:uFillTx/>
                <a:latin typeface="Arial"/>
              </a:rPr>
              <a:t>rectangle1</a:t>
            </a:r>
            <a:r>
              <a:rPr b="1" lang="cs-CZ" sz="1800" strike="noStrike" u="none">
                <a:solidFill>
                  <a:srgbClr val="000000"/>
                </a:solidFill>
                <a:uFillTx/>
                <a:latin typeface="Arial"/>
              </a:rPr>
              <a:t>.</a:t>
            </a:r>
            <a:r>
              <a:rPr b="0" lang="cs-CZ" sz="1800" strike="noStrike" u="none">
                <a:solidFill>
                  <a:srgbClr val="000000"/>
                </a:solidFill>
                <a:uFillTx/>
                <a:latin typeface="Arial"/>
              </a:rPr>
              <a:t>moveDown();</a:t>
            </a:r>
            <a:endParaRPr b="0" lang="cs-CZ" sz="1800" strike="noStrike" u="none">
              <a:solidFill>
                <a:srgbClr val="000000"/>
              </a:solidFill>
              <a:uFillTx/>
              <a:latin typeface="Arial"/>
            </a:endParaRPr>
          </a:p>
        </p:txBody>
      </p:sp>
      <p:sp>
        <p:nvSpPr>
          <p:cNvPr id="223" name="CustomShape 3"/>
          <p:cNvSpPr/>
          <p:nvPr/>
        </p:nvSpPr>
        <p:spPr>
          <a:xfrm>
            <a:off x="558720" y="3255840"/>
            <a:ext cx="3134520" cy="986400"/>
          </a:xfrm>
          <a:custGeom>
            <a:avLst/>
            <a:gdLst>
              <a:gd name="textAreaLeft" fmla="*/ 0 w 3134520"/>
              <a:gd name="textAreaRight" fmla="*/ 3134880 w 3134520"/>
              <a:gd name="textAreaTop" fmla="*/ 0 h 986400"/>
              <a:gd name="textAreaBottom" fmla="*/ 986760 h 986400"/>
            </a:gdLst>
            <a:ahLst/>
            <a:rect l="textAreaLeft" t="textAreaTop" r="textAreaRight" b="textAreaBottom"/>
            <a:pathLst>
              <a:path w="3135085" h="986972">
                <a:moveTo>
                  <a:pt x="0" y="449943"/>
                </a:moveTo>
                <a:lnTo>
                  <a:pt x="246743" y="0"/>
                </a:lnTo>
                <a:lnTo>
                  <a:pt x="769257" y="188686"/>
                </a:lnTo>
                <a:lnTo>
                  <a:pt x="1727200" y="101600"/>
                </a:lnTo>
                <a:lnTo>
                  <a:pt x="2046514" y="261257"/>
                </a:lnTo>
                <a:lnTo>
                  <a:pt x="2409371" y="43543"/>
                </a:lnTo>
                <a:lnTo>
                  <a:pt x="2815771" y="145143"/>
                </a:lnTo>
                <a:lnTo>
                  <a:pt x="2989943" y="72572"/>
                </a:lnTo>
                <a:lnTo>
                  <a:pt x="3135085" y="551543"/>
                </a:lnTo>
                <a:lnTo>
                  <a:pt x="2946400" y="769257"/>
                </a:lnTo>
                <a:lnTo>
                  <a:pt x="2540000" y="740229"/>
                </a:lnTo>
                <a:lnTo>
                  <a:pt x="2423885" y="943429"/>
                </a:lnTo>
                <a:lnTo>
                  <a:pt x="1988457" y="827315"/>
                </a:lnTo>
                <a:lnTo>
                  <a:pt x="1553028" y="986972"/>
                </a:lnTo>
                <a:lnTo>
                  <a:pt x="1219200" y="754743"/>
                </a:lnTo>
                <a:lnTo>
                  <a:pt x="725714" y="957943"/>
                </a:lnTo>
                <a:lnTo>
                  <a:pt x="580571" y="798286"/>
                </a:lnTo>
                <a:lnTo>
                  <a:pt x="333828" y="928915"/>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24" name="CustomShape 4"/>
          <p:cNvSpPr/>
          <p:nvPr/>
        </p:nvSpPr>
        <p:spPr>
          <a:xfrm>
            <a:off x="4264200" y="3429000"/>
            <a:ext cx="3383640" cy="575280"/>
          </a:xfrm>
          <a:prstGeom prst="wedgeRectCallout">
            <a:avLst>
              <a:gd name="adj1" fmla="val -73154"/>
              <a:gd name="adj2" fmla="val -10567"/>
            </a:avLst>
          </a:prstGeom>
          <a:solidFill>
            <a:srgbClr val="f9f9f9"/>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1" lang="cs-CZ" sz="1800" strike="noStrike" u="none">
                <a:solidFill>
                  <a:srgbClr val="000000"/>
                </a:solidFill>
                <a:uFillTx/>
                <a:latin typeface="Arial"/>
              </a:rPr>
              <a:t>Message</a:t>
            </a:r>
            <a:r>
              <a:rPr b="0" lang="cs-CZ" sz="1800" strike="noStrike" u="none">
                <a:solidFill>
                  <a:srgbClr val="000000"/>
                </a:solidFill>
                <a:uFillTx/>
                <a:latin typeface="Arial"/>
              </a:rPr>
              <a:t> on the instance could be sent.</a:t>
            </a:r>
            <a:endParaRPr b="0" lang="cs-CZ" sz="1800" strike="noStrike" u="none">
              <a:solidFill>
                <a:srgbClr val="000000"/>
              </a:solidFill>
              <a:uFillTx/>
              <a:latin typeface="Arial"/>
            </a:endParaRPr>
          </a:p>
        </p:txBody>
      </p:sp>
      <p:pic>
        <p:nvPicPr>
          <p:cNvPr id="225" name="Obrázek 1" descr=""/>
          <p:cNvPicPr/>
          <p:nvPr/>
        </p:nvPicPr>
        <p:blipFill>
          <a:blip r:embed="rId1"/>
          <a:stretch/>
        </p:blipFill>
        <p:spPr>
          <a:xfrm>
            <a:off x="268560" y="3765960"/>
            <a:ext cx="610920" cy="642960"/>
          </a:xfrm>
          <a:prstGeom prst="rect">
            <a:avLst/>
          </a:prstGeom>
          <a:ln w="9360">
            <a:noFill/>
          </a:ln>
        </p:spPr>
      </p:pic>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5789111C-723F-46AE-994D-1B6471CE2059}" type="slidenum">
              <a:t>13</a:t>
            </a:fld>
          </a:p>
        </p:txBody>
      </p:sp>
      <p:sp>
        <p:nvSpPr>
          <p:cNvPr id="6" name="PlaceHolder 5"/>
          <p:cNvSpPr>
            <a:spLocks noGrp="1"/>
          </p:cNvSpPr>
          <p:nvPr>
            <p:ph type="dt" idx="4"/>
          </p:nvPr>
        </p:nvSpPr>
        <p:spPr/>
        <p:txBody>
          <a:bodyPr/>
          <a:p>
            <a:fld id="{D8FD953E-3AD7-4DC6-ACDC-EC24AF76F511}" type="datetime3">
              <a:rPr lang="cs-CZ"/>
              <a:t>12. září 2024</a:t>
            </a:fld>
          </a:p>
        </p:txBody>
      </p:sp>
    </p:spTree>
  </p:cSld>
  <mc:AlternateContent>
    <mc:Choice Requires="p14">
      <p:transition spd="slow" p14:dur="2000"/>
    </mc:Choice>
    <mc:Fallback>
      <p:transition spd="slow"/>
    </mc:Fallback>
  </mc:AlternateContent>
</p:sld>
</file>

<file path=ppt/slides/slide1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Map implementation: HashMap vs TreeMap</a:t>
            </a:r>
            <a:endParaRPr b="0" lang="cs-CZ" sz="2700" strike="noStrike" u="none">
              <a:solidFill>
                <a:schemeClr val="dk1"/>
              </a:solidFill>
              <a:uFillTx/>
              <a:latin typeface="Calibri"/>
            </a:endParaRPr>
          </a:p>
        </p:txBody>
      </p:sp>
      <p:sp>
        <p:nvSpPr>
          <p:cNvPr id="653" name="PlaceHolder 2"/>
          <p:cNvSpPr>
            <a:spLocks noGrp="1"/>
          </p:cNvSpPr>
          <p:nvPr>
            <p:ph/>
          </p:nvPr>
        </p:nvSpPr>
        <p:spPr>
          <a:xfrm>
            <a:off x="150840" y="2229480"/>
            <a:ext cx="5811480" cy="4114080"/>
          </a:xfrm>
          <a:prstGeom prst="rect">
            <a:avLst/>
          </a:prstGeom>
          <a:noFill/>
          <a:ln w="0">
            <a:noFill/>
          </a:ln>
        </p:spPr>
        <p:txBody>
          <a:bodyPr lIns="91440" rIns="91440" tIns="45720" bIns="45720" anchor="t">
            <a:normAutofit fontScale="92500" lnSpcReduction="19999"/>
          </a:bodyPr>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Definition: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HashMap: Part of Java's collection since Java 1.2, provides the basic implementation of Map interface</a:t>
            </a:r>
            <a:r>
              <a:rPr b="0" lang="cs-CZ" sz="1200" strike="noStrike" u="none">
                <a:solidFill>
                  <a:schemeClr val="dk1"/>
                </a:solidFill>
                <a:uFillTx/>
                <a:latin typeface="Calibri"/>
              </a:rPr>
              <a:t> by hash table</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TreeMap: A Red-Black tree based NavigableMap implementation, sorted according to the natural ordering of its keys.</a:t>
            </a:r>
            <a:endParaRPr b="0" lang="cs-CZ" sz="1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Performance: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HashMap generally offers constant time performance for the basic operations — get and put.</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TreeMap guarantees log(n) time cost for the containsKey, get, put, and remove operations.</a:t>
            </a:r>
            <a:endParaRPr b="0" lang="cs-CZ" sz="1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Ordering:</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HashMap does not maintain any order of its keys.</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TreeMap maintains ascending order of its keys.</a:t>
            </a:r>
            <a:endParaRPr b="0" lang="cs-CZ" sz="1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Null Keys and Values: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HashMap allows one null key and multiple null values.</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TreeMap does not allow null keys but may contain multiple null values.</a:t>
            </a:r>
            <a:endParaRPr b="0" lang="cs-CZ" sz="1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Use Case: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Use HashMap when you do not need sorted keys, and you need better performance.</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Use TreeMap when you need sorted keys, and you can compromise on performance for ordering.</a:t>
            </a:r>
            <a:endParaRPr b="0" lang="cs-CZ" sz="1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1800" strike="noStrike" u="none">
                <a:solidFill>
                  <a:schemeClr val="dk1"/>
                </a:solidFill>
                <a:uFillTx/>
                <a:latin typeface="Calibri"/>
              </a:rPr>
              <a:t>Syntax:</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Map&lt;String, String&gt; hashMap = new HashMap&lt;&gt;();</a:t>
            </a:r>
            <a:endParaRPr b="0" lang="cs-CZ" sz="12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200" strike="noStrike" u="none">
                <a:solidFill>
                  <a:schemeClr val="dk1"/>
                </a:solidFill>
                <a:uFillTx/>
                <a:latin typeface="Calibri"/>
              </a:rPr>
              <a:t>Map&lt;String, String&gt; treeMap = new TreeMap&lt;&gt;();</a:t>
            </a:r>
            <a:endParaRPr b="0" lang="cs-CZ" sz="1200" strike="noStrike" u="none">
              <a:solidFill>
                <a:schemeClr val="dk1"/>
              </a:solidFill>
              <a:uFillTx/>
              <a:latin typeface="Calibri"/>
            </a:endParaRPr>
          </a:p>
        </p:txBody>
      </p:sp>
      <p:pic>
        <p:nvPicPr>
          <p:cNvPr id="654" name="Obrázek 4" descr="Obsah obrázku snímek obrazovky, diagram, Barevnost, řada/pruh&#10;&#10;Popis byl vytvořen automaticky"/>
          <p:cNvPicPr/>
          <p:nvPr/>
        </p:nvPicPr>
        <p:blipFill>
          <a:blip r:embed="rId1"/>
          <a:stretch/>
        </p:blipFill>
        <p:spPr>
          <a:xfrm>
            <a:off x="6483240" y="2415600"/>
            <a:ext cx="1955520" cy="1404000"/>
          </a:xfrm>
          <a:prstGeom prst="rect">
            <a:avLst/>
          </a:prstGeom>
          <a:ln w="0">
            <a:noFill/>
          </a:ln>
        </p:spPr>
      </p:pic>
      <p:pic>
        <p:nvPicPr>
          <p:cNvPr id="655" name="Obrázek 6" descr="Obsah obrázku diagram, kruh, řada/pruh, bílé&#10;&#10;Popis byl vytvořen automaticky"/>
          <p:cNvPicPr/>
          <p:nvPr/>
        </p:nvPicPr>
        <p:blipFill>
          <a:blip r:embed="rId2"/>
          <a:stretch/>
        </p:blipFill>
        <p:spPr>
          <a:xfrm>
            <a:off x="5962680" y="4620240"/>
            <a:ext cx="2634840" cy="1885680"/>
          </a:xfrm>
          <a:prstGeom prst="rect">
            <a:avLst/>
          </a:prstGeom>
          <a:ln w="0">
            <a:noFill/>
          </a:ln>
        </p:spPr>
      </p:pic>
    </p:spTree>
  </p:cSld>
  <mc:AlternateContent>
    <mc:Choice Requires="p14">
      <p:transition spd="slow" p14:dur="2000"/>
    </mc:Choice>
    <mc:Fallback>
      <p:transition spd="slow"/>
    </mc:Fallback>
  </mc:AlternateContent>
</p:sld>
</file>

<file path=ppt/slides/slide1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Set implementation: HashSet, TreeSet</a:t>
            </a:r>
            <a:endParaRPr b="0" lang="cs-CZ" sz="2700" strike="noStrike" u="none">
              <a:solidFill>
                <a:schemeClr val="dk1"/>
              </a:solidFill>
              <a:uFillTx/>
              <a:latin typeface="Calibri"/>
            </a:endParaRPr>
          </a:p>
        </p:txBody>
      </p:sp>
      <p:sp>
        <p:nvSpPr>
          <p:cNvPr id="65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 is implemented by HashMap / TreeMap</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95C62FB6-7324-402C-BB42-C3055A5CC515}" type="slidenum">
              <a:t>131</a:t>
            </a:fld>
          </a:p>
        </p:txBody>
      </p:sp>
      <p:sp>
        <p:nvSpPr>
          <p:cNvPr id="6" name="PlaceHolder 5"/>
          <p:cNvSpPr>
            <a:spLocks noGrp="1"/>
          </p:cNvSpPr>
          <p:nvPr>
            <p:ph type="dt" idx="4"/>
          </p:nvPr>
        </p:nvSpPr>
        <p:spPr/>
        <p:txBody>
          <a:bodyPr/>
          <a:p>
            <a:fld id="{9DD0591E-D0BD-47D2-834F-F7167B406DEA}" type="datetime3">
              <a:rPr lang="cs-CZ"/>
              <a:t>12. září 2024</a:t>
            </a:fld>
          </a:p>
        </p:txBody>
      </p:sp>
    </p:spTree>
  </p:cSld>
  <mc:AlternateContent>
    <mc:Choice Requires="p14">
      <p:transition spd="slow" p14:dur="2000"/>
    </mc:Choice>
    <mc:Fallback>
      <p:transition spd="slow"/>
    </mc:Fallback>
  </mc:AlternateContent>
</p:sld>
</file>

<file path=ppt/slides/slide1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Requirements of using hash tables</a:t>
            </a:r>
            <a:endParaRPr b="0" lang="cs-CZ" sz="2700" strike="noStrike" u="none">
              <a:solidFill>
                <a:schemeClr val="dk1"/>
              </a:solidFill>
              <a:uFillTx/>
              <a:latin typeface="Calibri"/>
            </a:endParaRPr>
          </a:p>
        </p:txBody>
      </p:sp>
      <p:sp>
        <p:nvSpPr>
          <p:cNvPr id="65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classes of objects (</a:t>
            </a:r>
            <a:r>
              <a:rPr b="1" lang="en-US" sz="2400" strike="noStrike" u="none">
                <a:solidFill>
                  <a:schemeClr val="dk1"/>
                </a:solidFill>
                <a:uFillTx/>
                <a:latin typeface="Calibri"/>
              </a:rPr>
              <a:t>value</a:t>
            </a:r>
            <a:r>
              <a:rPr b="0" lang="en-US" sz="2400" strike="noStrike" u="none">
                <a:solidFill>
                  <a:schemeClr val="dk1"/>
                </a:solidFill>
                <a:uFillTx/>
                <a:latin typeface="Calibri"/>
              </a:rPr>
              <a:t> objects) stored in hash tables: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objects stored in HashSet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keys used with HashMap</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should correctly override: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hashCode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equals (important also for comparison).</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value</a:t>
            </a:r>
            <a:r>
              <a:rPr b="0" lang="en-US" sz="2400" strike="noStrike" u="none">
                <a:solidFill>
                  <a:schemeClr val="dk1"/>
                </a:solidFill>
                <a:uFillTx/>
                <a:latin typeface="Calibri"/>
              </a:rPr>
              <a:t> object – instances where their identity is not important but their state – String, Date, Money, Fraction, ComplexNumber…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60" name="Picture 313" descr=""/>
          <p:cNvPicPr/>
          <p:nvPr/>
        </p:nvPicPr>
        <p:blipFill>
          <a:blip r:embed="rId1"/>
          <a:stretch/>
        </p:blipFill>
        <p:spPr>
          <a:xfrm>
            <a:off x="4392000" y="2304000"/>
            <a:ext cx="4607640" cy="3144600"/>
          </a:xfrm>
          <a:prstGeom prst="rect">
            <a:avLst/>
          </a:prstGeom>
          <a:ln w="0">
            <a:noFill/>
          </a:ln>
        </p:spPr>
      </p:pic>
      <p:sp>
        <p:nvSpPr>
          <p:cNvPr id="661" name="Line 3"/>
          <p:cNvSpPr/>
          <p:nvPr/>
        </p:nvSpPr>
        <p:spPr>
          <a:xfrm>
            <a:off x="3276000" y="2334600"/>
            <a:ext cx="2232000" cy="432000"/>
          </a:xfrm>
          <a:prstGeom prst="line">
            <a:avLst/>
          </a:prstGeom>
          <a:ln w="72000">
            <a:solidFill>
              <a:srgbClr val="3465a4"/>
            </a:solidFill>
            <a:round/>
            <a:tailEnd len="med" type="triangle" w="med"/>
          </a:ln>
        </p:spPr>
        <p:style>
          <a:lnRef idx="0"/>
          <a:fillRef idx="0"/>
          <a:effectRef idx="0"/>
          <a:fontRef idx="minor"/>
        </p:style>
        <p:txBody>
          <a:bodyPr lIns="90000" rIns="90000" tIns="45000" bIns="45000" anchor="t">
            <a:noAutofit/>
          </a:bodyPr>
          <a:p>
            <a:endParaRPr b="0" lang="en-US" sz="1800" strike="noStrike" u="none">
              <a:solidFill>
                <a:srgbClr val="000000"/>
              </a:solidFill>
              <a:uFillTx/>
              <a:latin typeface="Calibri"/>
            </a:endParaRPr>
          </a:p>
        </p:txBody>
      </p:sp>
      <p:sp>
        <p:nvSpPr>
          <p:cNvPr id="66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hashCode method</a:t>
            </a:r>
            <a:endParaRPr b="0" lang="cs-CZ" sz="2700" strike="noStrike" u="none">
              <a:solidFill>
                <a:schemeClr val="dk1"/>
              </a:solidFill>
              <a:uFillTx/>
              <a:latin typeface="Calibri"/>
            </a:endParaRPr>
          </a:p>
        </p:txBody>
      </p:sp>
      <p:sp>
        <p:nvSpPr>
          <p:cNvPr id="663" name="PlaceHolder 2"/>
          <p:cNvSpPr>
            <a:spLocks noGrp="1"/>
          </p:cNvSpPr>
          <p:nvPr>
            <p:ph/>
          </p:nvPr>
        </p:nvSpPr>
        <p:spPr>
          <a:xfrm>
            <a:off x="150840" y="2229480"/>
            <a:ext cx="3369960" cy="3973680"/>
          </a:xfrm>
          <a:prstGeom prst="rect">
            <a:avLst/>
          </a:prstGeom>
          <a:noFill/>
          <a:ln w="0">
            <a:noFill/>
          </a:ln>
        </p:spPr>
        <p:txBody>
          <a:bodyPr lIns="91440" rIns="91440" tIns="45720" bIns="45720" anchor="t">
            <a:normAutofit lnSpcReduction="9999"/>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provide hash function for given object</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for two objects representing the same value </a:t>
            </a:r>
            <a:r>
              <a:rPr b="1" lang="en-US" sz="2400" strike="noStrike" u="none">
                <a:solidFill>
                  <a:srgbClr val="000000"/>
                </a:solidFill>
                <a:uFillTx/>
                <a:latin typeface="Calibri"/>
              </a:rPr>
              <a:t>must</a:t>
            </a:r>
            <a:r>
              <a:rPr b="0" lang="en-US" sz="2400" strike="noStrike" u="none">
                <a:solidFill>
                  <a:srgbClr val="000000"/>
                </a:solidFill>
                <a:uFillTx/>
                <a:latin typeface="Calibri"/>
              </a:rPr>
              <a:t> return same result</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for two objects representing different values </a:t>
            </a:r>
            <a:r>
              <a:rPr b="1" lang="en-US" sz="2400" strike="noStrike" u="none">
                <a:solidFill>
                  <a:srgbClr val="000000"/>
                </a:solidFill>
                <a:uFillTx/>
                <a:latin typeface="Calibri"/>
              </a:rPr>
              <a:t>should </a:t>
            </a:r>
            <a:r>
              <a:rPr b="0" lang="en-US" sz="2400" strike="noStrike" u="none">
                <a:solidFill>
                  <a:srgbClr val="000000"/>
                </a:solidFill>
                <a:uFillTx/>
                <a:latin typeface="Calibri"/>
              </a:rPr>
              <a:t>return different results – collisions are sometimes necessary</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64" name="Picture 317" descr=""/>
          <p:cNvPicPr/>
          <p:nvPr/>
        </p:nvPicPr>
        <p:blipFill>
          <a:blip r:embed="rId1"/>
          <a:stretch/>
        </p:blipFill>
        <p:spPr>
          <a:xfrm>
            <a:off x="4392000" y="2304000"/>
            <a:ext cx="4607640" cy="3144600"/>
          </a:xfrm>
          <a:prstGeom prst="rect">
            <a:avLst/>
          </a:prstGeom>
          <a:ln w="0">
            <a:noFill/>
          </a:ln>
        </p:spPr>
      </p:pic>
      <p:sp>
        <p:nvSpPr>
          <p:cNvPr id="665" name="Line 3"/>
          <p:cNvSpPr/>
          <p:nvPr/>
        </p:nvSpPr>
        <p:spPr>
          <a:xfrm>
            <a:off x="3312000" y="2304000"/>
            <a:ext cx="4608000" cy="935640"/>
          </a:xfrm>
          <a:prstGeom prst="line">
            <a:avLst/>
          </a:prstGeom>
          <a:ln w="72000">
            <a:solidFill>
              <a:srgbClr val="3465a4"/>
            </a:solidFill>
            <a:round/>
            <a:tailEnd len="med" type="triangle" w="med"/>
          </a:ln>
        </p:spPr>
        <p:style>
          <a:lnRef idx="0"/>
          <a:fillRef idx="0"/>
          <a:effectRef idx="0"/>
          <a:fontRef idx="minor"/>
        </p:style>
        <p:txBody>
          <a:bodyPr lIns="90000" rIns="90000" tIns="45000" bIns="45000" anchor="t">
            <a:noAutofit/>
          </a:bodyPr>
          <a:p>
            <a:endParaRPr b="0" lang="en-US" sz="1800" strike="noStrike" u="none">
              <a:solidFill>
                <a:srgbClr val="000000"/>
              </a:solidFill>
              <a:uFillTx/>
              <a:latin typeface="Calibri"/>
            </a:endParaRPr>
          </a:p>
        </p:txBody>
      </p:sp>
      <p:sp>
        <p:nvSpPr>
          <p:cNvPr id="66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equals method</a:t>
            </a:r>
            <a:endParaRPr b="0" lang="cs-CZ" sz="2700" strike="noStrike" u="none">
              <a:solidFill>
                <a:schemeClr val="dk1"/>
              </a:solidFill>
              <a:uFillTx/>
              <a:latin typeface="Calibri"/>
            </a:endParaRPr>
          </a:p>
        </p:txBody>
      </p:sp>
      <p:sp>
        <p:nvSpPr>
          <p:cNvPr id="667" name="PlaceHolder 2"/>
          <p:cNvSpPr>
            <a:spLocks noGrp="1"/>
          </p:cNvSpPr>
          <p:nvPr>
            <p:ph/>
          </p:nvPr>
        </p:nvSpPr>
        <p:spPr>
          <a:xfrm>
            <a:off x="150840" y="2229480"/>
            <a:ext cx="3465360" cy="3973680"/>
          </a:xfrm>
          <a:prstGeom prst="rect">
            <a:avLst/>
          </a:prstGeom>
          <a:noFill/>
          <a:ln w="0">
            <a:noFill/>
          </a:ln>
        </p:spPr>
        <p:txBody>
          <a:bodyPr lIns="91440" rIns="91440" tIns="45720" bIns="45720" anchor="t">
            <a:normAutofit fontScale="92500" lnSpcReduction="19999"/>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used for distinguishing between object targeting the same bucket </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for two objects representing the same value </a:t>
            </a:r>
            <a:r>
              <a:rPr b="1" lang="en-US" sz="2400" strike="noStrike" u="none">
                <a:solidFill>
                  <a:srgbClr val="000000"/>
                </a:solidFill>
                <a:uFillTx/>
                <a:latin typeface="Calibri"/>
              </a:rPr>
              <a:t>must</a:t>
            </a:r>
            <a:r>
              <a:rPr b="0" lang="en-US" sz="2400" strike="noStrike" u="none">
                <a:solidFill>
                  <a:srgbClr val="000000"/>
                </a:solidFill>
                <a:uFillTx/>
                <a:latin typeface="Calibri"/>
              </a:rPr>
              <a:t> return </a:t>
            </a:r>
            <a:r>
              <a:rPr b="1" lang="en-US" sz="2400" strike="noStrike" u="none">
                <a:solidFill>
                  <a:srgbClr val="000000"/>
                </a:solidFill>
                <a:uFillTx/>
                <a:latin typeface="Calibri"/>
              </a:rPr>
              <a:t>true</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for two objects representing different values </a:t>
            </a:r>
            <a:r>
              <a:rPr b="1" lang="en-US" sz="2400" strike="noStrike" u="none">
                <a:solidFill>
                  <a:srgbClr val="000000"/>
                </a:solidFill>
                <a:uFillTx/>
                <a:latin typeface="Calibri"/>
              </a:rPr>
              <a:t>must </a:t>
            </a:r>
            <a:r>
              <a:rPr b="0" lang="en-US" sz="2400" strike="noStrike" u="none">
                <a:solidFill>
                  <a:srgbClr val="000000"/>
                </a:solidFill>
                <a:uFillTx/>
                <a:latin typeface="Calibri"/>
              </a:rPr>
              <a:t>return </a:t>
            </a:r>
            <a:r>
              <a:rPr b="1" lang="en-US" sz="2400" strike="noStrike" u="none">
                <a:solidFill>
                  <a:srgbClr val="000000"/>
                </a:solidFill>
                <a:uFillTx/>
                <a:latin typeface="Calibri"/>
              </a:rPr>
              <a:t>false</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used also in implementation of method </a:t>
            </a:r>
            <a:r>
              <a:rPr b="1" lang="en-US" sz="2400" strike="noStrike" u="none">
                <a:solidFill>
                  <a:srgbClr val="000000"/>
                </a:solidFill>
                <a:uFillTx/>
                <a:latin typeface="Calibri"/>
              </a:rPr>
              <a:t>contains </a:t>
            </a:r>
            <a:r>
              <a:rPr b="0" lang="en-US" sz="2400" strike="noStrike" u="none">
                <a:solidFill>
                  <a:srgbClr val="000000"/>
                </a:solidFill>
                <a:uFillTx/>
                <a:latin typeface="Calibri"/>
              </a:rPr>
              <a:t>(declared in Collection)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5</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66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Algorithms implemented for Collections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Comparable/Comparator interface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Iterable/Iterator interface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Immutable objects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679CC7C6-5906-4260-9B23-E9E322D508B5}" type="slidenum">
              <a:t>135</a:t>
            </a:fld>
          </a:p>
        </p:txBody>
      </p:sp>
      <p:sp>
        <p:nvSpPr>
          <p:cNvPr id="6" name="PlaceHolder 5"/>
          <p:cNvSpPr>
            <a:spLocks noGrp="1"/>
          </p:cNvSpPr>
          <p:nvPr>
            <p:ph type="dt" idx="4"/>
          </p:nvPr>
        </p:nvSpPr>
        <p:spPr/>
        <p:txBody>
          <a:bodyPr/>
          <a:p>
            <a:fld id="{5AB9C3D1-6D65-4974-B937-50C9A4C6012E}" type="datetime3">
              <a:rPr lang="cs-CZ"/>
              <a:t>12. září 2024</a:t>
            </a:fld>
          </a:p>
        </p:txBody>
      </p:sp>
    </p:spTree>
  </p:cSld>
  <mc:AlternateContent>
    <mc:Choice Requires="p14">
      <p:transition spd="slow" p14:dur="2000"/>
    </mc:Choice>
    <mc:Fallback>
      <p:transition spd="slow"/>
    </mc:Fallback>
  </mc:AlternateContent>
</p:sld>
</file>

<file path=ppt/slides/slide1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Algorithm</a:t>
            </a:r>
            <a:endParaRPr b="0" lang="cs-CZ" sz="2700" strike="noStrike" u="none">
              <a:solidFill>
                <a:schemeClr val="dk1"/>
              </a:solidFill>
              <a:uFillTx/>
              <a:latin typeface="Calibri"/>
            </a:endParaRPr>
          </a:p>
        </p:txBody>
      </p:sp>
      <p:sp>
        <p:nvSpPr>
          <p:cNvPr id="67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en-US" sz="3200" strike="noStrike" u="none">
                <a:solidFill>
                  <a:srgbClr val="000000"/>
                </a:solidFill>
                <a:uFillTx/>
                <a:latin typeface="Calibri"/>
              </a:rPr>
              <a:t>Class “</a:t>
            </a:r>
            <a:r>
              <a:rPr b="0" i="1" lang="en-US" sz="3200" strike="noStrike" u="none">
                <a:solidFill>
                  <a:srgbClr val="000000"/>
                </a:solidFill>
                <a:uFillTx/>
                <a:latin typeface="Calibri"/>
              </a:rPr>
              <a:t>java.util.Collections</a:t>
            </a:r>
            <a:r>
              <a:rPr b="0" lang="en-US" sz="3200" strike="noStrike" u="none">
                <a:solidFill>
                  <a:srgbClr val="000000"/>
                </a:solidFill>
                <a:uFillTx/>
                <a:latin typeface="Calibri"/>
              </a:rPr>
              <a:t> ”</a:t>
            </a:r>
            <a:endParaRPr b="0" lang="cs-CZ" sz="32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Sorting</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Shuffling</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Routine data manipulation</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Searching</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Composition</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Calibri"/>
              </a:rPr>
              <a:t>Finding extreme values</a:t>
            </a:r>
            <a:endParaRPr b="0" lang="cs-CZ" sz="2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Algorithm – </a:t>
            </a:r>
            <a:r>
              <a:rPr b="1" lang="en-US" sz="2700" strike="noStrike" u="none">
                <a:solidFill>
                  <a:srgbClr val="00a499"/>
                </a:solidFill>
                <a:uFillTx/>
                <a:latin typeface="Calibri"/>
              </a:rPr>
              <a:t>shuffling, data </a:t>
            </a:r>
            <a:r>
              <a:rPr b="1" lang="en-US" sz="2700" strike="noStrike" u="none">
                <a:solidFill>
                  <a:srgbClr val="00a499"/>
                </a:solidFill>
                <a:uFillTx/>
                <a:latin typeface="Calibri"/>
              </a:rPr>
              <a:t>manipulation</a:t>
            </a:r>
            <a:endParaRPr b="0" lang="cs-CZ" sz="2700" strike="noStrike" u="none">
              <a:solidFill>
                <a:schemeClr val="dk1"/>
              </a:solidFill>
              <a:uFillTx/>
              <a:latin typeface="Calibri"/>
            </a:endParaRPr>
          </a:p>
        </p:txBody>
      </p:sp>
      <p:sp>
        <p:nvSpPr>
          <p:cNvPr id="673"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shuffling</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2400" strike="noStrike" u="none">
                <a:solidFill>
                  <a:srgbClr val="000000"/>
                </a:solidFill>
                <a:uFillTx/>
                <a:latin typeface="Calibri"/>
              </a:rPr>
              <a:t>void </a:t>
            </a:r>
            <a:r>
              <a:rPr b="0" lang="en-US" sz="2400" strike="noStrike" u="none">
                <a:solidFill>
                  <a:srgbClr val="000000"/>
                </a:solidFill>
                <a:uFillTx/>
                <a:latin typeface="Calibri"/>
              </a:rPr>
              <a:t>shuffle(List&lt;?&gt; list)</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2400" strike="noStrike" u="none">
                <a:solidFill>
                  <a:srgbClr val="000000"/>
                </a:solidFill>
                <a:uFillTx/>
                <a:latin typeface="Calibri"/>
              </a:rPr>
              <a:t>void </a:t>
            </a:r>
            <a:r>
              <a:rPr b="0" lang="en-US" sz="2400" strike="noStrike" u="none">
                <a:solidFill>
                  <a:srgbClr val="000000"/>
                </a:solidFill>
                <a:uFillTx/>
                <a:latin typeface="Calibri"/>
              </a:rPr>
              <a:t>shuffle(List&lt;?&gt; list, Random rnd)</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data manipulation</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2400" strike="noStrike" u="none">
                <a:solidFill>
                  <a:srgbClr val="000000"/>
                </a:solidFill>
                <a:uFillTx/>
                <a:latin typeface="Calibri"/>
              </a:rPr>
              <a:t>void </a:t>
            </a:r>
            <a:r>
              <a:rPr b="0" lang="en-US" sz="2400" strike="noStrike" u="none">
                <a:solidFill>
                  <a:srgbClr val="000000"/>
                </a:solidFill>
                <a:uFillTx/>
                <a:latin typeface="Calibri"/>
              </a:rPr>
              <a:t>swap(List&lt;?&gt;, int i, int ii)</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&lt;T&gt; </a:t>
            </a:r>
            <a:r>
              <a:rPr b="1" lang="en-US" sz="2400" strike="noStrike" u="none">
                <a:solidFill>
                  <a:srgbClr val="000000"/>
                </a:solidFill>
                <a:uFillTx/>
                <a:latin typeface="Calibri"/>
              </a:rPr>
              <a:t>void </a:t>
            </a:r>
            <a:r>
              <a:rPr b="0" lang="en-US" sz="2400" strike="noStrike" u="none">
                <a:solidFill>
                  <a:srgbClr val="000000"/>
                </a:solidFill>
                <a:uFillTx/>
                <a:latin typeface="Calibri"/>
              </a:rPr>
              <a:t>fill(List&lt;? super T&gt; list, T obj) </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&lt;T&gt; </a:t>
            </a:r>
            <a:r>
              <a:rPr b="1" lang="en-US" sz="2400" strike="noStrike" u="none">
                <a:solidFill>
                  <a:srgbClr val="000000"/>
                </a:solidFill>
                <a:uFillTx/>
                <a:latin typeface="Calibri"/>
              </a:rPr>
              <a:t>void</a:t>
            </a:r>
            <a:r>
              <a:rPr b="0" lang="en-US" sz="2400" strike="noStrike" u="none">
                <a:solidFill>
                  <a:srgbClr val="000000"/>
                </a:solidFill>
                <a:uFillTx/>
                <a:latin typeface="Calibri"/>
              </a:rPr>
              <a:t> copy(List&lt;? super T&gt; dest, List&lt;? extends T&gt; src) </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2400" strike="noStrike" u="none">
                <a:solidFill>
                  <a:srgbClr val="000000"/>
                </a:solidFill>
                <a:uFillTx/>
                <a:latin typeface="Calibri"/>
              </a:rPr>
              <a:t>void</a:t>
            </a:r>
            <a:r>
              <a:rPr b="0" lang="en-US" sz="2400" strike="noStrike" u="none">
                <a:solidFill>
                  <a:srgbClr val="000000"/>
                </a:solidFill>
                <a:uFillTx/>
                <a:latin typeface="Calibri"/>
              </a:rPr>
              <a:t> reverse(List&lt;?&gt; list) </a:t>
            </a:r>
            <a:endParaRPr b="0" lang="cs-CZ" sz="24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400" strike="noStrike" u="none">
                <a:solidFill>
                  <a:srgbClr val="000000"/>
                </a:solidFill>
                <a:uFillTx/>
                <a:latin typeface="Calibri"/>
              </a:rPr>
              <a:t> </a:t>
            </a:r>
            <a:r>
              <a:rPr b="0" lang="en-US" sz="2400" strike="noStrike" u="none">
                <a:solidFill>
                  <a:srgbClr val="000000"/>
                </a:solidFill>
                <a:uFillTx/>
                <a:latin typeface="Calibri"/>
              </a:rPr>
              <a:t>&lt;T&gt; </a:t>
            </a:r>
            <a:r>
              <a:rPr b="1" lang="en-US" sz="2400" strike="noStrike" u="none">
                <a:solidFill>
                  <a:srgbClr val="000000"/>
                </a:solidFill>
                <a:uFillTx/>
                <a:latin typeface="Calibri"/>
              </a:rPr>
              <a:t>boolean</a:t>
            </a:r>
            <a:r>
              <a:rPr b="0" lang="en-US" sz="2400" strike="noStrike" u="none">
                <a:solidFill>
                  <a:srgbClr val="000000"/>
                </a:solidFill>
                <a:uFillTx/>
                <a:latin typeface="Calibri"/>
              </a:rPr>
              <a:t> addAll(Collection&lt;? super T&gt; c, T... elements)</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Algorithm – Searching, Composition, Finding Extreme values</a:t>
            </a:r>
            <a:endParaRPr b="0" lang="cs-CZ" sz="2700" strike="noStrike" u="none">
              <a:solidFill>
                <a:schemeClr val="dk1"/>
              </a:solidFill>
              <a:uFillTx/>
              <a:latin typeface="Calibri"/>
            </a:endParaRPr>
          </a:p>
        </p:txBody>
      </p:sp>
      <p:sp>
        <p:nvSpPr>
          <p:cNvPr id="67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19999"/>
          </a:bodyPr>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Searching</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1800" strike="noStrike" u="none">
                <a:solidFill>
                  <a:srgbClr val="000000"/>
                </a:solidFill>
                <a:uFillTx/>
                <a:latin typeface="Calibri"/>
              </a:rPr>
              <a:t>int</a:t>
            </a:r>
            <a:r>
              <a:rPr b="0" lang="en-US" sz="1800" strike="noStrike" u="none">
                <a:solidFill>
                  <a:srgbClr val="000000"/>
                </a:solidFill>
                <a:uFillTx/>
                <a:latin typeface="Calibri"/>
              </a:rPr>
              <a:t> binarySearch(List&lt;? extends Comparable&lt;? super T&gt;&gt; list, T key)</a:t>
            </a:r>
            <a:endParaRPr b="0" lang="cs-CZ" sz="1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1800" strike="noStrike" u="none">
                <a:solidFill>
                  <a:srgbClr val="000000"/>
                </a:solidFill>
                <a:uFillTx/>
                <a:latin typeface="Calibri"/>
              </a:rPr>
              <a:t>int </a:t>
            </a:r>
            <a:r>
              <a:rPr b="0" lang="en-US" sz="1800" strike="noStrike" u="none">
                <a:solidFill>
                  <a:srgbClr val="000000"/>
                </a:solidFill>
                <a:uFillTx/>
                <a:latin typeface="Calibri"/>
              </a:rPr>
              <a:t>binarySearch(List&lt;? extends T&gt; list, T key, Comparator&lt;? super T&gt; c)</a:t>
            </a:r>
            <a:endParaRPr b="0" lang="cs-CZ" sz="18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Composition</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1800" strike="noStrike" u="none">
                <a:solidFill>
                  <a:srgbClr val="000000"/>
                </a:solidFill>
                <a:uFillTx/>
                <a:latin typeface="Calibri"/>
              </a:rPr>
              <a:t>int</a:t>
            </a:r>
            <a:r>
              <a:rPr b="0" lang="en-US" sz="1800" strike="noStrike" u="none">
                <a:solidFill>
                  <a:srgbClr val="000000"/>
                </a:solidFill>
                <a:uFillTx/>
                <a:latin typeface="Calibri"/>
              </a:rPr>
              <a:t> frequency(Collection&lt;?&gt; c, Object o) </a:t>
            </a:r>
            <a:endParaRPr b="0" lang="cs-CZ" sz="1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1" lang="en-US" sz="1800" strike="noStrike" u="none">
                <a:solidFill>
                  <a:srgbClr val="000000"/>
                </a:solidFill>
                <a:uFillTx/>
                <a:latin typeface="Calibri"/>
              </a:rPr>
              <a:t>boolean</a:t>
            </a:r>
            <a:r>
              <a:rPr b="0" lang="en-US" sz="1800" strike="noStrike" u="none">
                <a:solidFill>
                  <a:srgbClr val="000000"/>
                </a:solidFill>
                <a:uFillTx/>
                <a:latin typeface="Calibri"/>
              </a:rPr>
              <a:t> disjoint(Collection&lt;?&gt; c1, Collection&lt;?&gt; c2)</a:t>
            </a:r>
            <a:endParaRPr b="0" lang="cs-CZ" sz="18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3200" strike="noStrike" u="none">
                <a:solidFill>
                  <a:srgbClr val="000000"/>
                </a:solidFill>
                <a:uFillTx/>
                <a:latin typeface="Calibri"/>
              </a:rPr>
              <a:t>Finding Extreme Values</a:t>
            </a:r>
            <a:endParaRPr b="0" lang="cs-CZ" sz="3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600" strike="noStrike" u="none">
                <a:solidFill>
                  <a:srgbClr val="000000"/>
                </a:solidFill>
                <a:uFillTx/>
                <a:latin typeface="Calibri"/>
              </a:rPr>
              <a:t>&lt;T </a:t>
            </a:r>
            <a:r>
              <a:rPr b="1" lang="en-US" sz="1600" strike="noStrike" u="none">
                <a:solidFill>
                  <a:srgbClr val="000000"/>
                </a:solidFill>
                <a:uFillTx/>
                <a:latin typeface="Calibri"/>
              </a:rPr>
              <a:t>extends</a:t>
            </a:r>
            <a:r>
              <a:rPr b="0" lang="en-US" sz="1600" strike="noStrike" u="none">
                <a:solidFill>
                  <a:srgbClr val="000000"/>
                </a:solidFill>
                <a:uFillTx/>
                <a:latin typeface="Calibri"/>
              </a:rPr>
              <a:t> Comparable&gt; T max(Collection&lt;? </a:t>
            </a:r>
            <a:r>
              <a:rPr b="1" lang="en-US" sz="1600" strike="noStrike" u="none">
                <a:solidFill>
                  <a:srgbClr val="000000"/>
                </a:solidFill>
                <a:uFillTx/>
                <a:latin typeface="Calibri"/>
              </a:rPr>
              <a:t>extends</a:t>
            </a:r>
            <a:r>
              <a:rPr b="0" lang="en-US" sz="1600" strike="noStrike" u="none">
                <a:solidFill>
                  <a:srgbClr val="000000"/>
                </a:solidFill>
                <a:uFillTx/>
                <a:latin typeface="Calibri"/>
              </a:rPr>
              <a:t> T&gt; coll)</a:t>
            </a:r>
            <a:endParaRPr b="0" lang="cs-CZ" sz="16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600" strike="noStrike" u="none">
                <a:solidFill>
                  <a:srgbClr val="000000"/>
                </a:solidFill>
                <a:uFillTx/>
                <a:latin typeface="Calibri"/>
              </a:rPr>
              <a:t>&lt;T&gt; T max(Collection&lt;? </a:t>
            </a:r>
            <a:r>
              <a:rPr b="1" lang="en-US" sz="1600" strike="noStrike" u="none">
                <a:solidFill>
                  <a:srgbClr val="000000"/>
                </a:solidFill>
                <a:uFillTx/>
                <a:latin typeface="Calibri"/>
              </a:rPr>
              <a:t>extends</a:t>
            </a:r>
            <a:r>
              <a:rPr b="0" lang="en-US" sz="1600" strike="noStrike" u="none">
                <a:solidFill>
                  <a:srgbClr val="000000"/>
                </a:solidFill>
                <a:uFillTx/>
                <a:latin typeface="Calibri"/>
              </a:rPr>
              <a:t> T&gt; coll, Comparator&lt;? </a:t>
            </a:r>
            <a:r>
              <a:rPr b="1" lang="en-US" sz="1600" strike="noStrike" u="none">
                <a:solidFill>
                  <a:srgbClr val="000000"/>
                </a:solidFill>
                <a:uFillTx/>
                <a:latin typeface="Calibri"/>
              </a:rPr>
              <a:t>super</a:t>
            </a:r>
            <a:r>
              <a:rPr b="0" lang="en-US" sz="1600" strike="noStrike" u="none">
                <a:solidFill>
                  <a:srgbClr val="000000"/>
                </a:solidFill>
                <a:uFillTx/>
                <a:latin typeface="Calibri"/>
              </a:rPr>
              <a:t> T&gt; comp)</a:t>
            </a:r>
            <a:endParaRPr b="0" lang="cs-CZ" sz="16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600" strike="noStrike" u="none">
                <a:solidFill>
                  <a:srgbClr val="000000"/>
                </a:solidFill>
                <a:uFillTx/>
                <a:latin typeface="Calibri"/>
              </a:rPr>
              <a:t>&lt;T </a:t>
            </a:r>
            <a:r>
              <a:rPr b="1" lang="en-US" sz="1600" strike="noStrike" u="none">
                <a:solidFill>
                  <a:srgbClr val="000000"/>
                </a:solidFill>
                <a:uFillTx/>
                <a:latin typeface="Calibri"/>
              </a:rPr>
              <a:t>extends</a:t>
            </a:r>
            <a:r>
              <a:rPr b="0" lang="en-US" sz="1600" strike="noStrike" u="none">
                <a:solidFill>
                  <a:srgbClr val="000000"/>
                </a:solidFill>
                <a:uFillTx/>
                <a:latin typeface="Calibri"/>
              </a:rPr>
              <a:t> Comparable&gt; T min(Collection&lt;? </a:t>
            </a:r>
            <a:r>
              <a:rPr b="1" lang="en-US" sz="1600" strike="noStrike" u="none">
                <a:solidFill>
                  <a:srgbClr val="000000"/>
                </a:solidFill>
                <a:uFillTx/>
                <a:latin typeface="Calibri"/>
              </a:rPr>
              <a:t>extends</a:t>
            </a:r>
            <a:r>
              <a:rPr b="0" lang="en-US" sz="1600" strike="noStrike" u="none">
                <a:solidFill>
                  <a:srgbClr val="000000"/>
                </a:solidFill>
                <a:uFillTx/>
                <a:latin typeface="Calibri"/>
              </a:rPr>
              <a:t> T&gt; coll)</a:t>
            </a:r>
            <a:endParaRPr b="0" lang="cs-CZ" sz="16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600" strike="noStrike" u="none">
                <a:solidFill>
                  <a:srgbClr val="000000"/>
                </a:solidFill>
                <a:uFillTx/>
                <a:latin typeface="Calibri"/>
              </a:rPr>
              <a:t>&lt;T&gt; T min(Collection&lt;? </a:t>
            </a:r>
            <a:r>
              <a:rPr b="1" lang="en-US" sz="1600" strike="noStrike" u="none">
                <a:solidFill>
                  <a:srgbClr val="000000"/>
                </a:solidFill>
                <a:uFillTx/>
                <a:latin typeface="Calibri"/>
              </a:rPr>
              <a:t>extends</a:t>
            </a:r>
            <a:r>
              <a:rPr b="0" lang="en-US" sz="1600" strike="noStrike" u="none">
                <a:solidFill>
                  <a:srgbClr val="000000"/>
                </a:solidFill>
                <a:uFillTx/>
                <a:latin typeface="Calibri"/>
              </a:rPr>
              <a:t> T&gt; coll, Comparator&lt;? </a:t>
            </a:r>
            <a:r>
              <a:rPr b="1" lang="en-US" sz="1600" strike="noStrike" u="none">
                <a:solidFill>
                  <a:srgbClr val="000000"/>
                </a:solidFill>
                <a:uFillTx/>
                <a:latin typeface="Calibri"/>
              </a:rPr>
              <a:t>super</a:t>
            </a:r>
            <a:r>
              <a:rPr b="0" lang="en-US" sz="1600" strike="noStrike" u="none">
                <a:solidFill>
                  <a:srgbClr val="000000"/>
                </a:solidFill>
                <a:uFillTx/>
                <a:latin typeface="Calibri"/>
              </a:rPr>
              <a:t> T&gt; comp)</a:t>
            </a:r>
            <a:endParaRPr b="0" lang="cs-CZ" sz="16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Some useful interfaces - comparing</a:t>
            </a:r>
            <a:endParaRPr b="0" lang="cs-CZ" sz="2700" strike="noStrike" u="none">
              <a:solidFill>
                <a:schemeClr val="dk1"/>
              </a:solidFill>
              <a:uFillTx/>
              <a:latin typeface="Calibri"/>
            </a:endParaRPr>
          </a:p>
        </p:txBody>
      </p:sp>
      <p:sp>
        <p:nvSpPr>
          <p:cNvPr id="67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Garamond"/>
              </a:rPr>
              <a:t>We often need to compare objects of the same type (class or interface) with each other. According to ordering.</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Garamond"/>
              </a:rPr>
              <a:t>Comparable/ Comparator </a:t>
            </a:r>
            <a:endParaRPr b="0" lang="cs-CZ" sz="1800" strike="noStrike" u="none">
              <a:solidFill>
                <a:schemeClr val="dk1"/>
              </a:solidFill>
              <a:uFillTx/>
              <a:latin typeface="Calibri"/>
            </a:endParaRPr>
          </a:p>
          <a:p>
            <a:pPr indent="0" defTabSz="685800">
              <a:lnSpc>
                <a:spcPct val="90000"/>
              </a:lnSpc>
              <a:spcBef>
                <a:spcPts val="751"/>
              </a:spcBef>
              <a:buNone/>
            </a:pPr>
            <a:endParaRPr b="0" lang="cs-CZ" sz="18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429D1709-2AF7-4262-825F-9AF2F032539F}" type="slidenum">
              <a:t>139</a:t>
            </a:fld>
          </a:p>
        </p:txBody>
      </p:sp>
      <p:sp>
        <p:nvSpPr>
          <p:cNvPr id="6" name="PlaceHolder 5"/>
          <p:cNvSpPr>
            <a:spLocks noGrp="1"/>
          </p:cNvSpPr>
          <p:nvPr>
            <p:ph type="dt" idx="4"/>
          </p:nvPr>
        </p:nvSpPr>
        <p:spPr/>
        <p:txBody>
          <a:bodyPr/>
          <a:p>
            <a:fld id="{C8E6BF40-2471-4A9E-BFC2-5E814B8261A6}" type="datetime3">
              <a:rPr lang="cs-CZ"/>
              <a:t>12. září 2024</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22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Attributes</a:t>
            </a:r>
            <a:endParaRPr b="0" lang="cs-CZ" sz="2700" strike="noStrike" u="none">
              <a:solidFill>
                <a:schemeClr val="dk1"/>
              </a:solidFill>
              <a:uFillTx/>
              <a:latin typeface="Calibri"/>
            </a:endParaRPr>
          </a:p>
        </p:txBody>
      </p:sp>
      <p:sp>
        <p:nvSpPr>
          <p:cNvPr id="227" name="PlaceHolder 2"/>
          <p:cNvSpPr>
            <a:spLocks noGrp="1"/>
          </p:cNvSpPr>
          <p:nvPr>
            <p:ph/>
          </p:nvPr>
        </p:nvSpPr>
        <p:spPr>
          <a:xfrm>
            <a:off x="150840" y="2229480"/>
            <a:ext cx="8848440" cy="1021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rgbClr val="000000"/>
                </a:solidFill>
                <a:uFillTx/>
                <a:latin typeface="Arial"/>
              </a:rPr>
              <a:t>State of an object is based on value of its attributes.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State is modified by methods (ideally)</a:t>
            </a:r>
            <a:endParaRPr b="0" lang="cs-CZ" sz="2400" strike="noStrike" u="none">
              <a:solidFill>
                <a:schemeClr val="dk1"/>
              </a:solidFill>
              <a:uFillTx/>
              <a:latin typeface="Calibri"/>
            </a:endParaRPr>
          </a:p>
        </p:txBody>
      </p:sp>
      <p:sp>
        <p:nvSpPr>
          <p:cNvPr id="228" name="CustomShape 1"/>
          <p:cNvSpPr/>
          <p:nvPr/>
        </p:nvSpPr>
        <p:spPr>
          <a:xfrm>
            <a:off x="3852000" y="3247200"/>
            <a:ext cx="1871640" cy="1511280"/>
          </a:xfrm>
          <a:prstGeom prst="rect">
            <a:avLst/>
          </a:prstGeom>
          <a:solidFill>
            <a:srgbClr val="f9f1d3"/>
          </a:solidFill>
          <a:ln w="25560">
            <a:solidFill>
              <a:srgbClr val="0038a7"/>
            </a:solidFill>
            <a:round/>
          </a:ln>
          <a:effectLst>
            <a:outerShdw dir="2700000" dist="12218">
              <a:srgbClr val="000000">
                <a:alpha val="20000"/>
              </a:srgbClr>
            </a:outerShdw>
          </a:effectLst>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grpSp>
        <p:nvGrpSpPr>
          <p:cNvPr id="229" name="Group 4"/>
          <p:cNvGrpSpPr/>
          <p:nvPr/>
        </p:nvGrpSpPr>
        <p:grpSpPr>
          <a:xfrm>
            <a:off x="4644000" y="5085360"/>
            <a:ext cx="2831760" cy="1428840"/>
            <a:chOff x="4644000" y="5085360"/>
            <a:chExt cx="2831760" cy="1428840"/>
          </a:xfrm>
        </p:grpSpPr>
        <p:sp>
          <p:nvSpPr>
            <p:cNvPr id="230" name="CustomShape 5"/>
            <p:cNvSpPr/>
            <p:nvPr/>
          </p:nvSpPr>
          <p:spPr>
            <a:xfrm>
              <a:off x="5724000" y="514872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45</a:t>
              </a:r>
              <a:endParaRPr b="0" lang="cs-CZ" sz="2000" strike="noStrike" u="none">
                <a:solidFill>
                  <a:srgbClr val="000000"/>
                </a:solidFill>
                <a:uFillTx/>
                <a:latin typeface="Arial"/>
              </a:endParaRPr>
            </a:p>
          </p:txBody>
        </p:sp>
        <p:sp>
          <p:nvSpPr>
            <p:cNvPr id="231" name="CustomShape 6"/>
            <p:cNvSpPr/>
            <p:nvPr/>
          </p:nvSpPr>
          <p:spPr>
            <a:xfrm>
              <a:off x="5724000" y="548856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80</a:t>
              </a:r>
              <a:endParaRPr b="0" lang="cs-CZ" sz="2000" strike="noStrike" u="none">
                <a:solidFill>
                  <a:srgbClr val="000000"/>
                </a:solidFill>
                <a:uFillTx/>
                <a:latin typeface="Arial"/>
              </a:endParaRPr>
            </a:p>
          </p:txBody>
        </p:sp>
        <p:sp>
          <p:nvSpPr>
            <p:cNvPr id="232" name="CustomShape 7"/>
            <p:cNvSpPr/>
            <p:nvPr/>
          </p:nvSpPr>
          <p:spPr>
            <a:xfrm>
              <a:off x="5724000" y="582840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20</a:t>
              </a:r>
              <a:endParaRPr b="0" lang="cs-CZ" sz="2000" strike="noStrike" u="none">
                <a:solidFill>
                  <a:srgbClr val="000000"/>
                </a:solidFill>
                <a:uFillTx/>
                <a:latin typeface="Arial"/>
              </a:endParaRPr>
            </a:p>
          </p:txBody>
        </p:sp>
        <p:sp>
          <p:nvSpPr>
            <p:cNvPr id="233" name="CustomShape 8"/>
            <p:cNvSpPr/>
            <p:nvPr/>
          </p:nvSpPr>
          <p:spPr>
            <a:xfrm>
              <a:off x="5327640" y="5085360"/>
              <a:ext cx="326880" cy="396720"/>
            </a:xfrm>
            <a:prstGeom prst="rect">
              <a:avLst/>
            </a:prstGeom>
            <a:noFill/>
            <a:ln w="25560">
              <a:noFill/>
            </a:ln>
          </p:spPr>
          <p:style>
            <a:lnRef idx="0"/>
            <a:fillRef idx="0"/>
            <a:effectRef idx="0"/>
            <a:fontRef idx="minor"/>
          </p:style>
          <p:txBody>
            <a:bodyPr wrap="none" lIns="92160" rIns="92160" tIns="46080" bIns="46080" anchor="t">
              <a:spAutoFit/>
            </a:bodyPr>
            <a:p>
              <a:pPr algn="r" defTabSz="914400">
                <a:lnSpc>
                  <a:spcPct val="100000"/>
                </a:lnSpc>
              </a:pPr>
              <a:r>
                <a:rPr b="1" lang="cs-CZ" sz="2000" strike="noStrike" u="none">
                  <a:solidFill>
                    <a:srgbClr val="000000"/>
                  </a:solidFill>
                  <a:uFillTx/>
                  <a:latin typeface="Arial"/>
                </a:rPr>
                <a:t>x</a:t>
              </a:r>
              <a:endParaRPr b="0" lang="cs-CZ" sz="2000" strike="noStrike" u="none">
                <a:solidFill>
                  <a:srgbClr val="000000"/>
                </a:solidFill>
                <a:uFillTx/>
                <a:latin typeface="Arial"/>
              </a:endParaRPr>
            </a:p>
          </p:txBody>
        </p:sp>
        <p:sp>
          <p:nvSpPr>
            <p:cNvPr id="234" name="CustomShape 9"/>
            <p:cNvSpPr/>
            <p:nvPr/>
          </p:nvSpPr>
          <p:spPr>
            <a:xfrm>
              <a:off x="5148000" y="5424840"/>
              <a:ext cx="50328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y</a:t>
              </a:r>
              <a:endParaRPr b="0" lang="cs-CZ" sz="2000" strike="noStrike" u="none">
                <a:solidFill>
                  <a:srgbClr val="000000"/>
                </a:solidFill>
                <a:uFillTx/>
                <a:latin typeface="Arial"/>
              </a:endParaRPr>
            </a:p>
          </p:txBody>
        </p:sp>
        <p:sp>
          <p:nvSpPr>
            <p:cNvPr id="235" name="CustomShape 10"/>
            <p:cNvSpPr/>
            <p:nvPr/>
          </p:nvSpPr>
          <p:spPr>
            <a:xfrm>
              <a:off x="4736880" y="5764680"/>
              <a:ext cx="91476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width</a:t>
              </a:r>
              <a:endParaRPr b="0" lang="cs-CZ" sz="2000" strike="noStrike" u="none">
                <a:solidFill>
                  <a:srgbClr val="000000"/>
                </a:solidFill>
                <a:uFillTx/>
                <a:latin typeface="Arial"/>
              </a:endParaRPr>
            </a:p>
          </p:txBody>
        </p:sp>
        <p:sp>
          <p:nvSpPr>
            <p:cNvPr id="236" name="CustomShape 11"/>
            <p:cNvSpPr/>
            <p:nvPr/>
          </p:nvSpPr>
          <p:spPr>
            <a:xfrm>
              <a:off x="5724000" y="618840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25</a:t>
              </a:r>
              <a:endParaRPr b="0" lang="cs-CZ" sz="2000" strike="noStrike" u="none">
                <a:solidFill>
                  <a:srgbClr val="000000"/>
                </a:solidFill>
                <a:uFillTx/>
                <a:latin typeface="Arial"/>
              </a:endParaRPr>
            </a:p>
          </p:txBody>
        </p:sp>
        <p:sp>
          <p:nvSpPr>
            <p:cNvPr id="237" name="CustomShape 12"/>
            <p:cNvSpPr/>
            <p:nvPr/>
          </p:nvSpPr>
          <p:spPr>
            <a:xfrm>
              <a:off x="4644000" y="6109920"/>
              <a:ext cx="98676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height</a:t>
              </a:r>
              <a:endParaRPr b="0" lang="cs-CZ" sz="2000" strike="noStrike" u="none">
                <a:solidFill>
                  <a:srgbClr val="000000"/>
                </a:solidFill>
                <a:uFillTx/>
                <a:latin typeface="Arial"/>
              </a:endParaRPr>
            </a:p>
          </p:txBody>
        </p:sp>
      </p:grpSp>
      <p:sp>
        <p:nvSpPr>
          <p:cNvPr id="238" name="CustomShape 22"/>
          <p:cNvSpPr/>
          <p:nvPr/>
        </p:nvSpPr>
        <p:spPr>
          <a:xfrm>
            <a:off x="3966480" y="3781080"/>
            <a:ext cx="431280" cy="359280"/>
          </a:xfrm>
          <a:prstGeom prst="rect">
            <a:avLst/>
          </a:prstGeom>
          <a:solidFill>
            <a:srgbClr val="ff0000"/>
          </a:solidFill>
          <a:ln w="25560">
            <a:solidFill>
              <a:srgbClr val="0038a7"/>
            </a:solidFill>
            <a:round/>
          </a:ln>
          <a:effectLst>
            <a:outerShdw dir="2700000" dist="12218">
              <a:srgbClr val="000000">
                <a:alpha val="20000"/>
              </a:srgbClr>
            </a:outerShdw>
          </a:effectLst>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39" name="CustomShape 23"/>
          <p:cNvSpPr/>
          <p:nvPr/>
        </p:nvSpPr>
        <p:spPr>
          <a:xfrm>
            <a:off x="4712040" y="4212720"/>
            <a:ext cx="431280" cy="431280"/>
          </a:xfrm>
          <a:prstGeom prst="rect">
            <a:avLst/>
          </a:prstGeom>
          <a:solidFill>
            <a:srgbClr val="ff0000"/>
          </a:solidFill>
          <a:ln w="25560">
            <a:solidFill>
              <a:srgbClr val="0038a7"/>
            </a:solidFill>
            <a:round/>
          </a:ln>
          <a:effectLst>
            <a:outerShdw dir="2700000" dist="12218">
              <a:srgbClr val="000000">
                <a:alpha val="20000"/>
              </a:srgbClr>
            </a:outerShdw>
          </a:effectLst>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40" name="CustomShape 24"/>
          <p:cNvSpPr/>
          <p:nvPr/>
        </p:nvSpPr>
        <p:spPr>
          <a:xfrm flipH="1" flipV="1" rot="5400000">
            <a:off x="2828880" y="4003920"/>
            <a:ext cx="1156320" cy="1118880"/>
          </a:xfrm>
          <a:custGeom>
            <a:avLst/>
            <a:gdLst>
              <a:gd name="textAreaLeft" fmla="*/ 360 w 1156320"/>
              <a:gd name="textAreaRight" fmla="*/ 1157040 w 1156320"/>
              <a:gd name="textAreaTop" fmla="*/ 360 h 1118880"/>
              <a:gd name="textAreaBottom" fmla="*/ 1119600 h 1118880"/>
            </a:gdLst>
            <a:ahLst/>
            <a:rect l="textAreaLeft" t="textAreaTop" r="textAreaRight" b="textAreaBottom"/>
            <a:pathLst>
              <a:path w="21600" h="21600">
                <a:moveTo>
                  <a:pt x="0" y="0"/>
                </a:moveTo>
                <a:lnTo>
                  <a:pt x="21600" y="21600"/>
                </a:lnTo>
              </a:path>
            </a:pathLst>
          </a:custGeom>
          <a:noFill/>
          <a:ln w="9360">
            <a:solidFill>
              <a:srgbClr val="00b050"/>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41" name="CustomShape 25"/>
          <p:cNvSpPr/>
          <p:nvPr/>
        </p:nvSpPr>
        <p:spPr>
          <a:xfrm flipH="1" rot="5400000">
            <a:off x="5562360" y="4046400"/>
            <a:ext cx="649440" cy="1488600"/>
          </a:xfrm>
          <a:custGeom>
            <a:avLst/>
            <a:gdLst>
              <a:gd name="textAreaLeft" fmla="*/ 360 w 649440"/>
              <a:gd name="textAreaRight" fmla="*/ 650160 w 649440"/>
              <a:gd name="textAreaTop" fmla="*/ 0 h 1488600"/>
              <a:gd name="textAreaBottom" fmla="*/ 1488960 h 1488600"/>
            </a:gdLst>
            <a:ahLst/>
            <a:rect l="textAreaLeft" t="textAreaTop" r="textAreaRight" b="textAreaBottom"/>
            <a:pathLst>
              <a:path w="21600" h="21600">
                <a:moveTo>
                  <a:pt x="0" y="0"/>
                </a:moveTo>
                <a:lnTo>
                  <a:pt x="21600" y="21600"/>
                </a:lnTo>
              </a:path>
            </a:pathLst>
          </a:custGeom>
          <a:noFill/>
          <a:ln w="9360">
            <a:solidFill>
              <a:srgbClr val="00b050"/>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42" name="CustomShape 26"/>
          <p:cNvSpPr/>
          <p:nvPr/>
        </p:nvSpPr>
        <p:spPr>
          <a:xfrm>
            <a:off x="1490040" y="4581000"/>
            <a:ext cx="2771640" cy="3639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cs-CZ" sz="1800" strike="noStrike" u="none">
                <a:solidFill>
                  <a:srgbClr val="000000"/>
                </a:solidFill>
                <a:uFillTx/>
                <a:latin typeface="Arial"/>
              </a:rPr>
              <a:t>Rectangle (0x01b13400)</a:t>
            </a:r>
            <a:endParaRPr b="0" lang="cs-CZ" sz="1800" strike="noStrike" u="none">
              <a:solidFill>
                <a:srgbClr val="000000"/>
              </a:solidFill>
              <a:uFillTx/>
              <a:latin typeface="Arial"/>
            </a:endParaRPr>
          </a:p>
        </p:txBody>
      </p:sp>
      <p:sp>
        <p:nvSpPr>
          <p:cNvPr id="243" name="CustomShape 27"/>
          <p:cNvSpPr/>
          <p:nvPr/>
        </p:nvSpPr>
        <p:spPr>
          <a:xfrm>
            <a:off x="5234400" y="4581000"/>
            <a:ext cx="2771640" cy="3639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cs-CZ" sz="1800" strike="noStrike" u="none">
                <a:solidFill>
                  <a:srgbClr val="000000"/>
                </a:solidFill>
                <a:uFillTx/>
                <a:latin typeface="Arial"/>
              </a:rPr>
              <a:t>Rectangle (0x01b13401)</a:t>
            </a:r>
            <a:endParaRPr b="0" lang="cs-CZ" sz="1800" strike="noStrike" u="none">
              <a:solidFill>
                <a:srgbClr val="000000"/>
              </a:solidFill>
              <a:uFillTx/>
              <a:latin typeface="Arial"/>
            </a:endParaRPr>
          </a:p>
        </p:txBody>
      </p:sp>
      <p:grpSp>
        <p:nvGrpSpPr>
          <p:cNvPr id="244" name="Group 13"/>
          <p:cNvGrpSpPr/>
          <p:nvPr/>
        </p:nvGrpSpPr>
        <p:grpSpPr>
          <a:xfrm>
            <a:off x="611640" y="5085360"/>
            <a:ext cx="3119760" cy="1428840"/>
            <a:chOff x="611640" y="5085360"/>
            <a:chExt cx="3119760" cy="1428840"/>
          </a:xfrm>
        </p:grpSpPr>
        <p:sp>
          <p:nvSpPr>
            <p:cNvPr id="245" name="CustomShape 14"/>
            <p:cNvSpPr/>
            <p:nvPr/>
          </p:nvSpPr>
          <p:spPr>
            <a:xfrm>
              <a:off x="1979640" y="514872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5</a:t>
              </a:r>
              <a:endParaRPr b="0" lang="cs-CZ" sz="2000" strike="noStrike" u="none">
                <a:solidFill>
                  <a:srgbClr val="000000"/>
                </a:solidFill>
                <a:uFillTx/>
                <a:latin typeface="Arial"/>
              </a:endParaRPr>
            </a:p>
          </p:txBody>
        </p:sp>
        <p:sp>
          <p:nvSpPr>
            <p:cNvPr id="246" name="CustomShape 15"/>
            <p:cNvSpPr/>
            <p:nvPr/>
          </p:nvSpPr>
          <p:spPr>
            <a:xfrm>
              <a:off x="1979640" y="548856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15</a:t>
              </a:r>
              <a:endParaRPr b="0" lang="cs-CZ" sz="2000" strike="noStrike" u="none">
                <a:solidFill>
                  <a:srgbClr val="000000"/>
                </a:solidFill>
                <a:uFillTx/>
                <a:latin typeface="Arial"/>
              </a:endParaRPr>
            </a:p>
          </p:txBody>
        </p:sp>
        <p:sp>
          <p:nvSpPr>
            <p:cNvPr id="247" name="CustomShape 16"/>
            <p:cNvSpPr/>
            <p:nvPr/>
          </p:nvSpPr>
          <p:spPr>
            <a:xfrm>
              <a:off x="1979640" y="582840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20</a:t>
              </a:r>
              <a:endParaRPr b="0" lang="cs-CZ" sz="2000" strike="noStrike" u="none">
                <a:solidFill>
                  <a:srgbClr val="000000"/>
                </a:solidFill>
                <a:uFillTx/>
                <a:latin typeface="Arial"/>
              </a:endParaRPr>
            </a:p>
          </p:txBody>
        </p:sp>
        <p:sp>
          <p:nvSpPr>
            <p:cNvPr id="248" name="CustomShape 17"/>
            <p:cNvSpPr/>
            <p:nvPr/>
          </p:nvSpPr>
          <p:spPr>
            <a:xfrm>
              <a:off x="1583280" y="5085360"/>
              <a:ext cx="326880" cy="396720"/>
            </a:xfrm>
            <a:prstGeom prst="rect">
              <a:avLst/>
            </a:prstGeom>
            <a:noFill/>
            <a:ln w="25560">
              <a:noFill/>
            </a:ln>
          </p:spPr>
          <p:style>
            <a:lnRef idx="0"/>
            <a:fillRef idx="0"/>
            <a:effectRef idx="0"/>
            <a:fontRef idx="minor"/>
          </p:style>
          <p:txBody>
            <a:bodyPr wrap="none" lIns="92160" rIns="92160" tIns="46080" bIns="46080" anchor="t">
              <a:spAutoFit/>
            </a:bodyPr>
            <a:p>
              <a:pPr algn="r" defTabSz="914400">
                <a:lnSpc>
                  <a:spcPct val="100000"/>
                </a:lnSpc>
              </a:pPr>
              <a:r>
                <a:rPr b="1" lang="cs-CZ" sz="2000" strike="noStrike" u="none">
                  <a:solidFill>
                    <a:srgbClr val="000000"/>
                  </a:solidFill>
                  <a:uFillTx/>
                  <a:latin typeface="Arial"/>
                </a:rPr>
                <a:t>x</a:t>
              </a:r>
              <a:endParaRPr b="0" lang="cs-CZ" sz="2000" strike="noStrike" u="none">
                <a:solidFill>
                  <a:srgbClr val="000000"/>
                </a:solidFill>
                <a:uFillTx/>
                <a:latin typeface="Arial"/>
              </a:endParaRPr>
            </a:p>
          </p:txBody>
        </p:sp>
        <p:sp>
          <p:nvSpPr>
            <p:cNvPr id="249" name="CustomShape 18"/>
            <p:cNvSpPr/>
            <p:nvPr/>
          </p:nvSpPr>
          <p:spPr>
            <a:xfrm>
              <a:off x="1187640" y="5424840"/>
              <a:ext cx="71928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y</a:t>
              </a:r>
              <a:endParaRPr b="0" lang="cs-CZ" sz="2000" strike="noStrike" u="none">
                <a:solidFill>
                  <a:srgbClr val="000000"/>
                </a:solidFill>
                <a:uFillTx/>
                <a:latin typeface="Arial"/>
              </a:endParaRPr>
            </a:p>
          </p:txBody>
        </p:sp>
        <p:sp>
          <p:nvSpPr>
            <p:cNvPr id="250" name="CustomShape 19"/>
            <p:cNvSpPr/>
            <p:nvPr/>
          </p:nvSpPr>
          <p:spPr>
            <a:xfrm>
              <a:off x="992160" y="5764680"/>
              <a:ext cx="91476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width</a:t>
              </a:r>
              <a:endParaRPr b="0" lang="cs-CZ" sz="2000" strike="noStrike" u="none">
                <a:solidFill>
                  <a:srgbClr val="000000"/>
                </a:solidFill>
                <a:uFillTx/>
                <a:latin typeface="Arial"/>
              </a:endParaRPr>
            </a:p>
          </p:txBody>
        </p:sp>
        <p:sp>
          <p:nvSpPr>
            <p:cNvPr id="251" name="CustomShape 20"/>
            <p:cNvSpPr/>
            <p:nvPr/>
          </p:nvSpPr>
          <p:spPr>
            <a:xfrm>
              <a:off x="1979640" y="6188400"/>
              <a:ext cx="1751760" cy="325800"/>
            </a:xfrm>
            <a:prstGeom prst="rect">
              <a:avLst/>
            </a:prstGeom>
            <a:noFill/>
            <a:ln w="12600">
              <a:solidFill>
                <a:srgbClr val="000000"/>
              </a:solidFill>
              <a:miter/>
            </a:ln>
          </p:spPr>
          <p:style>
            <a:lnRef idx="0"/>
            <a:fillRef idx="0"/>
            <a:effectRef idx="0"/>
            <a:fontRef idx="minor"/>
          </p:style>
          <p:txBody>
            <a:bodyPr lIns="92160" rIns="92160" tIns="10800" bIns="10800" anchor="ctr">
              <a:spAutoFit/>
            </a:bodyPr>
            <a:p>
              <a:pPr algn="ctr" defTabSz="914400">
                <a:lnSpc>
                  <a:spcPct val="100000"/>
                </a:lnSpc>
              </a:pPr>
              <a:r>
                <a:rPr b="0" lang="cs-CZ" sz="2000" strike="noStrike" u="none">
                  <a:solidFill>
                    <a:srgbClr val="000000"/>
                  </a:solidFill>
                  <a:uFillTx/>
                  <a:latin typeface="Arial"/>
                </a:rPr>
                <a:t>15</a:t>
              </a:r>
              <a:endParaRPr b="0" lang="cs-CZ" sz="2000" strike="noStrike" u="none">
                <a:solidFill>
                  <a:srgbClr val="000000"/>
                </a:solidFill>
                <a:uFillTx/>
                <a:latin typeface="Arial"/>
              </a:endParaRPr>
            </a:p>
          </p:txBody>
        </p:sp>
        <p:sp>
          <p:nvSpPr>
            <p:cNvPr id="252" name="CustomShape 21"/>
            <p:cNvSpPr/>
            <p:nvPr/>
          </p:nvSpPr>
          <p:spPr>
            <a:xfrm>
              <a:off x="611640" y="6109920"/>
              <a:ext cx="1274760" cy="396720"/>
            </a:xfrm>
            <a:prstGeom prst="rect">
              <a:avLst/>
            </a:prstGeom>
            <a:noFill/>
            <a:ln w="25560">
              <a:noFill/>
            </a:ln>
          </p:spPr>
          <p:style>
            <a:lnRef idx="0"/>
            <a:fillRef idx="0"/>
            <a:effectRef idx="0"/>
            <a:fontRef idx="minor"/>
          </p:style>
          <p:txBody>
            <a:bodyPr lIns="92160" rIns="92160" tIns="46080" bIns="46080" anchor="t">
              <a:spAutoFit/>
            </a:bodyPr>
            <a:p>
              <a:pPr algn="r" defTabSz="914400">
                <a:lnSpc>
                  <a:spcPct val="100000"/>
                </a:lnSpc>
              </a:pPr>
              <a:r>
                <a:rPr b="1" lang="cs-CZ" sz="2000" strike="noStrike" u="none">
                  <a:solidFill>
                    <a:srgbClr val="000000"/>
                  </a:solidFill>
                  <a:uFillTx/>
                  <a:latin typeface="Arial"/>
                </a:rPr>
                <a:t>height</a:t>
              </a:r>
              <a:endParaRPr b="0" lang="cs-CZ" sz="2000" strike="noStrike" u="none">
                <a:solidFill>
                  <a:srgbClr val="000000"/>
                </a:solidFill>
                <a:uFillTx/>
                <a:latin typeface="Arial"/>
              </a:endParaRPr>
            </a:p>
          </p:txBody>
        </p:sp>
      </p:gr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99CCBE10-29E8-47AB-848E-B96B2F39D9B8}" type="slidenum">
              <a:t>14</a:t>
            </a:fld>
          </a:p>
        </p:txBody>
      </p:sp>
      <p:sp>
        <p:nvSpPr>
          <p:cNvPr id="6" name="PlaceHolder 5"/>
          <p:cNvSpPr>
            <a:spLocks noGrp="1"/>
          </p:cNvSpPr>
          <p:nvPr>
            <p:ph type="dt" idx="4"/>
          </p:nvPr>
        </p:nvSpPr>
        <p:spPr/>
        <p:txBody>
          <a:bodyPr/>
          <a:p>
            <a:fld id="{71C232AE-9FEE-421B-9A17-039BC638CB83}" type="datetime3">
              <a:rPr lang="cs-CZ"/>
              <a:t>12. září 2024</a:t>
            </a:fld>
          </a:p>
        </p:txBody>
      </p:sp>
    </p:spTree>
  </p:cSld>
  <mc:AlternateContent>
    <mc:Choice Requires="p14">
      <p:transition spd="slow" p14:dur="2000"/>
    </mc:Choice>
    <mc:Fallback>
      <p:transition spd="slow"/>
    </mc:Fallback>
  </mc:AlternateContent>
</p:sld>
</file>

<file path=ppt/slides/slide1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8" name="PlaceHolder 1"/>
          <p:cNvSpPr>
            <a:spLocks noGrp="1"/>
          </p:cNvSpPr>
          <p:nvPr>
            <p:ph/>
          </p:nvPr>
        </p:nvSpPr>
        <p:spPr>
          <a:xfrm>
            <a:off x="150840" y="2229480"/>
            <a:ext cx="8848440" cy="198396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Comparable object can itself </a:t>
            </a:r>
            <a:r>
              <a:rPr b="0" lang="en-US" sz="2400" strike="noStrike" u="none">
                <a:solidFill>
                  <a:srgbClr val="000000"/>
                </a:solidFill>
                <a:uFillTx/>
                <a:latin typeface="Calibri"/>
              </a:rPr>
              <a:t>compare with another object of </a:t>
            </a:r>
            <a:r>
              <a:rPr b="0" lang="en-US" sz="2400" strike="noStrike" u="none">
                <a:solidFill>
                  <a:srgbClr val="000000"/>
                </a:solidFill>
                <a:uFillTx/>
                <a:latin typeface="Calibri"/>
              </a:rPr>
              <a:t>the same type.</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p:txBody>
      </p:sp>
      <p:pic>
        <p:nvPicPr>
          <p:cNvPr id="679" name="Picture 331" descr=""/>
          <p:cNvPicPr/>
          <p:nvPr/>
        </p:nvPicPr>
        <p:blipFill>
          <a:blip r:embed="rId1"/>
          <a:stretch/>
        </p:blipFill>
        <p:spPr>
          <a:xfrm>
            <a:off x="1368000" y="2987640"/>
            <a:ext cx="4319640" cy="917640"/>
          </a:xfrm>
          <a:prstGeom prst="rect">
            <a:avLst/>
          </a:prstGeom>
          <a:ln w="0">
            <a:noFill/>
          </a:ln>
        </p:spPr>
      </p:pic>
      <p:sp>
        <p:nvSpPr>
          <p:cNvPr id="680"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Comparable</a:t>
            </a:r>
            <a:endParaRPr b="0" lang="cs-CZ" sz="2700" strike="noStrike" u="none">
              <a:solidFill>
                <a:schemeClr val="dk1"/>
              </a:solidFill>
              <a:uFillTx/>
              <a:latin typeface="Calibri"/>
            </a:endParaRPr>
          </a:p>
        </p:txBody>
      </p:sp>
      <p:sp>
        <p:nvSpPr>
          <p:cNvPr id="681" name="TextovéPole 4"/>
          <p:cNvSpPr/>
          <p:nvPr/>
        </p:nvSpPr>
        <p:spPr>
          <a:xfrm>
            <a:off x="6347880" y="2889000"/>
            <a:ext cx="1652760" cy="912600"/>
          </a:xfrm>
          <a:prstGeom prst="rect">
            <a:avLst/>
          </a:prstGeom>
          <a:noFill/>
          <a:ln w="0">
            <a:solidFill>
              <a:srgbClr val="4472c4"/>
            </a:solidFill>
          </a:ln>
        </p:spPr>
        <p:style>
          <a:lnRef idx="0"/>
          <a:fillRef idx="0"/>
          <a:effectRef idx="0"/>
          <a:fontRef idx="minor"/>
        </p:style>
        <p:txBody>
          <a:bodyPr lIns="90000" rIns="90000" tIns="45000" bIns="45000" anchor="t">
            <a:spAutoFit/>
          </a:bodyPr>
          <a:p>
            <a:pPr defTabSz="914400">
              <a:lnSpc>
                <a:spcPct val="100000"/>
              </a:lnSpc>
            </a:pPr>
            <a:r>
              <a:rPr b="0" lang="en-US" sz="1800" strike="noStrike" u="none">
                <a:solidFill>
                  <a:schemeClr val="dk1"/>
                </a:solidFill>
                <a:uFillTx/>
                <a:latin typeface="Calibri"/>
              </a:rPr>
              <a:t>-1 if this &lt; t</a:t>
            </a:r>
            <a:endParaRPr b="0" lang="cs-CZ" sz="1800" strike="noStrike" u="none">
              <a:solidFill>
                <a:srgbClr val="000000"/>
              </a:solidFill>
              <a:uFillTx/>
              <a:latin typeface="Arial"/>
            </a:endParaRPr>
          </a:p>
          <a:p>
            <a:pPr defTabSz="914400">
              <a:lnSpc>
                <a:spcPct val="100000"/>
              </a:lnSpc>
            </a:pPr>
            <a:r>
              <a:rPr b="0" lang="en-US" sz="1800" strike="noStrike" u="none">
                <a:solidFill>
                  <a:schemeClr val="dk1"/>
                </a:solidFill>
                <a:uFillTx/>
                <a:latin typeface="Calibri"/>
              </a:rPr>
              <a:t> </a:t>
            </a:r>
            <a:r>
              <a:rPr b="0" lang="en-US" sz="1800" strike="noStrike" u="none">
                <a:solidFill>
                  <a:schemeClr val="dk1"/>
                </a:solidFill>
                <a:uFillTx/>
                <a:latin typeface="Calibri"/>
              </a:rPr>
              <a:t>1 if this &gt; t</a:t>
            </a:r>
            <a:endParaRPr b="0" lang="cs-CZ" sz="1800" strike="noStrike" u="none">
              <a:solidFill>
                <a:srgbClr val="000000"/>
              </a:solidFill>
              <a:uFillTx/>
              <a:latin typeface="Arial"/>
            </a:endParaRPr>
          </a:p>
          <a:p>
            <a:pPr defTabSz="914400">
              <a:lnSpc>
                <a:spcPct val="100000"/>
              </a:lnSpc>
            </a:pPr>
            <a:r>
              <a:rPr b="0" lang="en-US" sz="1800" strike="noStrike" u="none">
                <a:solidFill>
                  <a:schemeClr val="dk1"/>
                </a:solidFill>
                <a:uFillTx/>
                <a:latin typeface="Calibri"/>
              </a:rPr>
              <a:t> </a:t>
            </a:r>
            <a:r>
              <a:rPr b="0" lang="en-US" sz="1800" strike="noStrike" u="none">
                <a:solidFill>
                  <a:schemeClr val="dk1"/>
                </a:solidFill>
                <a:uFillTx/>
                <a:latin typeface="Calibri"/>
              </a:rPr>
              <a:t>0 if this = t</a:t>
            </a:r>
            <a:endParaRPr b="0" lang="cs-CZ" sz="1800" strike="noStrike" u="none">
              <a:solidFill>
                <a:srgbClr val="000000"/>
              </a:solidFill>
              <a:uFillTx/>
              <a:latin typeface="Arial"/>
            </a:endParaRPr>
          </a:p>
        </p:txBody>
      </p:sp>
      <p:sp>
        <p:nvSpPr>
          <p:cNvPr id="682" name="TextovéPole 5"/>
          <p:cNvSpPr/>
          <p:nvPr/>
        </p:nvSpPr>
        <p:spPr>
          <a:xfrm>
            <a:off x="596160" y="3905640"/>
            <a:ext cx="7702200" cy="2832840"/>
          </a:xfrm>
          <a:prstGeom prst="rect">
            <a:avLst/>
          </a:prstGeom>
          <a:noFill/>
          <a:ln w="0">
            <a:solidFill>
              <a:srgbClr val="4472c4"/>
            </a:solidFill>
          </a:ln>
        </p:spPr>
        <p:style>
          <a:lnRef idx="0"/>
          <a:fillRef idx="0"/>
          <a:effectRef idx="0"/>
          <a:fontRef idx="minor"/>
        </p:style>
        <p:txBody>
          <a:bodyPr wrap="none" lIns="90000" rIns="90000" tIns="45000" bIns="45000" anchor="t">
            <a:spAutoFit/>
          </a:bodyPr>
          <a:p>
            <a:pPr defTabSz="914400">
              <a:lnSpc>
                <a:spcPct val="100000"/>
              </a:lnSpc>
            </a:pPr>
            <a:r>
              <a:rPr b="1" lang="en-US" sz="1200" strike="noStrike" u="none">
                <a:solidFill>
                  <a:srgbClr val="7f0055"/>
                </a:solidFill>
                <a:uFillTx/>
                <a:latin typeface="Menlo"/>
              </a:rPr>
              <a:t>public</a:t>
            </a:r>
            <a:r>
              <a:rPr b="0" lang="en-US" sz="1200" strike="noStrike" u="none">
                <a:solidFill>
                  <a:srgbClr val="000000"/>
                </a:solidFill>
                <a:uFillTx/>
                <a:latin typeface="Menlo"/>
              </a:rPr>
              <a:t> </a:t>
            </a:r>
            <a:r>
              <a:rPr b="1" lang="en-US" sz="1200" strike="noStrike" u="none">
                <a:solidFill>
                  <a:srgbClr val="7f0055"/>
                </a:solidFill>
                <a:uFillTx/>
                <a:latin typeface="Menlo"/>
              </a:rPr>
              <a:t>class</a:t>
            </a:r>
            <a:r>
              <a:rPr b="0" lang="en-US" sz="1200" strike="noStrike" u="none">
                <a:solidFill>
                  <a:srgbClr val="000000"/>
                </a:solidFill>
                <a:uFillTx/>
                <a:latin typeface="Menlo"/>
              </a:rPr>
              <a:t> ComparingIntegers {</a:t>
            </a:r>
            <a:endParaRPr b="0" lang="cs-CZ" sz="1200" strike="noStrike" u="none">
              <a:solidFill>
                <a:srgbClr val="000000"/>
              </a:solidFill>
              <a:uFillTx/>
              <a:latin typeface="Arial"/>
            </a:endParaRPr>
          </a:p>
          <a:p>
            <a:pPr marL="457200" defTabSz="914400">
              <a:lnSpc>
                <a:spcPct val="100000"/>
              </a:lnSpc>
            </a:pPr>
            <a:r>
              <a:rPr b="1" lang="en-US" sz="1200" strike="noStrike" u="none">
                <a:solidFill>
                  <a:srgbClr val="7f0055"/>
                </a:solidFill>
                <a:uFillTx/>
                <a:latin typeface="Menlo"/>
              </a:rPr>
              <a:t>public</a:t>
            </a:r>
            <a:r>
              <a:rPr b="0" lang="en-US" sz="1200" strike="noStrike" u="none">
                <a:solidFill>
                  <a:srgbClr val="000000"/>
                </a:solidFill>
                <a:uFillTx/>
                <a:latin typeface="Menlo"/>
              </a:rPr>
              <a:t> </a:t>
            </a:r>
            <a:r>
              <a:rPr b="1" lang="en-US" sz="1200" strike="noStrike" u="none">
                <a:solidFill>
                  <a:srgbClr val="7f0055"/>
                </a:solidFill>
                <a:uFillTx/>
                <a:latin typeface="Menlo"/>
              </a:rPr>
              <a:t>static</a:t>
            </a:r>
            <a:r>
              <a:rPr b="0" lang="en-US" sz="1200" strike="noStrike" u="none">
                <a:solidFill>
                  <a:srgbClr val="000000"/>
                </a:solidFill>
                <a:uFillTx/>
                <a:latin typeface="Menlo"/>
              </a:rPr>
              <a:t> </a:t>
            </a:r>
            <a:r>
              <a:rPr b="1" lang="en-US" sz="1200" strike="noStrike" u="none">
                <a:solidFill>
                  <a:srgbClr val="7f0055"/>
                </a:solidFill>
                <a:uFillTx/>
                <a:latin typeface="Menlo"/>
              </a:rPr>
              <a:t>void</a:t>
            </a:r>
            <a:r>
              <a:rPr b="0" lang="en-US" sz="1200" strike="noStrike" u="none">
                <a:solidFill>
                  <a:srgbClr val="000000"/>
                </a:solidFill>
                <a:uFillTx/>
                <a:latin typeface="Menlo"/>
              </a:rPr>
              <a:t> main(String[] </a:t>
            </a:r>
            <a:r>
              <a:rPr b="0" lang="en-US" sz="1200" strike="noStrike" u="none">
                <a:solidFill>
                  <a:srgbClr val="6a3e3e"/>
                </a:solidFill>
                <a:uFillTx/>
                <a:latin typeface="Menlo"/>
              </a:rPr>
              <a:t>args</a:t>
            </a:r>
            <a:r>
              <a:rPr b="0" lang="en-US" sz="1200" strike="noStrike" u="none">
                <a:solidFill>
                  <a:srgbClr val="000000"/>
                </a:solidFill>
                <a:uFillTx/>
                <a:latin typeface="Menlo"/>
              </a:rPr>
              <a:t>) {</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Integer </a:t>
            </a:r>
            <a:r>
              <a:rPr b="0" lang="en-US" sz="1200" strike="noStrike" u="none">
                <a:solidFill>
                  <a:srgbClr val="6a3e3e"/>
                </a:solidFill>
                <a:uFillTx/>
                <a:latin typeface="Menlo"/>
              </a:rPr>
              <a:t>int_10</a:t>
            </a:r>
            <a:r>
              <a:rPr b="0" lang="en-US" sz="1200" strike="noStrike" u="none">
                <a:solidFill>
                  <a:srgbClr val="000000"/>
                </a:solidFill>
                <a:uFillTx/>
                <a:latin typeface="Menlo"/>
              </a:rPr>
              <a:t> = 10;</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Integer </a:t>
            </a:r>
            <a:r>
              <a:rPr b="0" lang="en-US" sz="1200" strike="noStrike" u="none">
                <a:solidFill>
                  <a:srgbClr val="6a3e3e"/>
                </a:solidFill>
                <a:uFillTx/>
                <a:latin typeface="Menlo"/>
              </a:rPr>
              <a:t>int_100</a:t>
            </a:r>
            <a:r>
              <a:rPr b="0" lang="en-US" sz="1200" strike="noStrike" u="none">
                <a:solidFill>
                  <a:srgbClr val="000000"/>
                </a:solidFill>
                <a:uFillTx/>
                <a:latin typeface="Menlo"/>
              </a:rPr>
              <a:t> = 100;</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Integer </a:t>
            </a:r>
            <a:r>
              <a:rPr b="0" lang="en-US" sz="1200" strike="noStrike" u="none">
                <a:solidFill>
                  <a:srgbClr val="6a3e3e"/>
                </a:solidFill>
                <a:uFillTx/>
                <a:latin typeface="Menlo"/>
              </a:rPr>
              <a:t>int_1000</a:t>
            </a:r>
            <a:r>
              <a:rPr b="0" lang="en-US" sz="1200" strike="noStrike" u="none">
                <a:solidFill>
                  <a:srgbClr val="000000"/>
                </a:solidFill>
                <a:uFillTx/>
                <a:latin typeface="Menlo"/>
              </a:rPr>
              <a:t> = 1000;</a:t>
            </a:r>
            <a:endParaRPr b="0" lang="cs-CZ" sz="1200" strike="noStrike" u="none">
              <a:solidFill>
                <a:srgbClr val="000000"/>
              </a:solidFill>
              <a:uFillTx/>
              <a:latin typeface="Arial"/>
            </a:endParaRPr>
          </a:p>
          <a:p>
            <a:pPr marL="914400" defTabSz="914400">
              <a:lnSpc>
                <a:spcPct val="100000"/>
              </a:lnSpc>
            </a:pP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System.</a:t>
            </a:r>
            <a:r>
              <a:rPr b="1" i="1" lang="en-US" sz="1200" strike="noStrike" u="none">
                <a:solidFill>
                  <a:srgbClr val="0000c0"/>
                </a:solidFill>
                <a:uFillTx/>
                <a:latin typeface="Menlo"/>
              </a:rPr>
              <a:t>out</a:t>
            </a:r>
            <a:r>
              <a:rPr b="0" lang="en-US" sz="1200" strike="noStrike" u="none">
                <a:solidFill>
                  <a:srgbClr val="000000"/>
                </a:solidFill>
                <a:uFillTx/>
                <a:latin typeface="Menlo"/>
              </a:rPr>
              <a:t>.println(</a:t>
            </a:r>
            <a:r>
              <a:rPr b="0" lang="en-US" sz="1200" strike="noStrike" u="none">
                <a:solidFill>
                  <a:srgbClr val="2a00ff"/>
                </a:solidFill>
                <a:uFillTx/>
                <a:latin typeface="Menlo"/>
              </a:rPr>
              <a:t>"CompareTo result : "</a:t>
            </a:r>
            <a:r>
              <a:rPr b="0" lang="en-US" sz="1200" strike="noStrike" u="none">
                <a:solidFill>
                  <a:srgbClr val="000000"/>
                </a:solidFill>
                <a:uFillTx/>
                <a:latin typeface="Menlo"/>
              </a:rPr>
              <a:t> + </a:t>
            </a:r>
            <a:r>
              <a:rPr b="0" lang="en-US" sz="1200" strike="noStrike" u="none">
                <a:solidFill>
                  <a:srgbClr val="6a3e3e"/>
                </a:solidFill>
                <a:uFillTx/>
                <a:latin typeface="Menlo"/>
              </a:rPr>
              <a:t>int_10</a:t>
            </a:r>
            <a:r>
              <a:rPr b="0" lang="en-US" sz="1200" strike="noStrike" u="none">
                <a:solidFill>
                  <a:srgbClr val="000000"/>
                </a:solidFill>
                <a:uFillTx/>
                <a:latin typeface="Menlo"/>
              </a:rPr>
              <a:t>.compareTo(</a:t>
            </a:r>
            <a:r>
              <a:rPr b="0" lang="en-US" sz="1200" strike="noStrike" u="none">
                <a:solidFill>
                  <a:srgbClr val="6a3e3e"/>
                </a:solidFill>
                <a:uFillTx/>
                <a:latin typeface="Menlo"/>
              </a:rPr>
              <a:t>int_100</a:t>
            </a:r>
            <a:r>
              <a:rPr b="0" lang="en-US" sz="1200" strike="noStrike" u="none">
                <a:solidFill>
                  <a:srgbClr val="000000"/>
                </a:solidFill>
                <a:uFillTx/>
                <a:latin typeface="Menlo"/>
              </a:rPr>
              <a:t>)); </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3f7f5f"/>
                </a:solidFill>
                <a:uFillTx/>
                <a:latin typeface="Menlo"/>
              </a:rPr>
              <a:t>// displays -1 because 10 &lt; 100</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System.</a:t>
            </a:r>
            <a:r>
              <a:rPr b="1" i="1" lang="en-US" sz="1200" strike="noStrike" u="none">
                <a:solidFill>
                  <a:srgbClr val="0000c0"/>
                </a:solidFill>
                <a:uFillTx/>
                <a:latin typeface="Menlo"/>
              </a:rPr>
              <a:t>out</a:t>
            </a:r>
            <a:r>
              <a:rPr b="0" lang="en-US" sz="1200" strike="noStrike" u="none">
                <a:solidFill>
                  <a:srgbClr val="000000"/>
                </a:solidFill>
                <a:uFillTx/>
                <a:latin typeface="Menlo"/>
              </a:rPr>
              <a:t>.println(</a:t>
            </a:r>
            <a:r>
              <a:rPr b="0" lang="en-US" sz="1200" strike="noStrike" u="none">
                <a:solidFill>
                  <a:srgbClr val="2a00ff"/>
                </a:solidFill>
                <a:uFillTx/>
                <a:latin typeface="Menlo"/>
              </a:rPr>
              <a:t>"CompareTo result : "</a:t>
            </a:r>
            <a:r>
              <a:rPr b="0" lang="en-US" sz="1200" strike="noStrike" u="none">
                <a:solidFill>
                  <a:srgbClr val="000000"/>
                </a:solidFill>
                <a:uFillTx/>
                <a:latin typeface="Menlo"/>
              </a:rPr>
              <a:t> + </a:t>
            </a:r>
            <a:r>
              <a:rPr b="0" lang="en-US" sz="1200" strike="noStrike" u="none">
                <a:solidFill>
                  <a:srgbClr val="6a3e3e"/>
                </a:solidFill>
                <a:uFillTx/>
                <a:latin typeface="Menlo"/>
              </a:rPr>
              <a:t>int_1000</a:t>
            </a:r>
            <a:r>
              <a:rPr b="0" lang="en-US" sz="1200" strike="noStrike" u="none">
                <a:solidFill>
                  <a:srgbClr val="000000"/>
                </a:solidFill>
                <a:uFillTx/>
                <a:latin typeface="Menlo"/>
              </a:rPr>
              <a:t>.compareTo(</a:t>
            </a:r>
            <a:r>
              <a:rPr b="0" lang="en-US" sz="1200" strike="noStrike" u="none">
                <a:solidFill>
                  <a:srgbClr val="6a3e3e"/>
                </a:solidFill>
                <a:uFillTx/>
                <a:latin typeface="Menlo"/>
              </a:rPr>
              <a:t>int_100</a:t>
            </a:r>
            <a:r>
              <a:rPr b="0" lang="en-US" sz="1200" strike="noStrike" u="none">
                <a:solidFill>
                  <a:srgbClr val="000000"/>
                </a:solidFill>
                <a:uFillTx/>
                <a:latin typeface="Menlo"/>
              </a:rPr>
              <a:t>));</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3f7f5f"/>
                </a:solidFill>
                <a:uFillTx/>
                <a:latin typeface="Menlo"/>
              </a:rPr>
              <a:t>// displays 1 because 1000 &gt; 100</a:t>
            </a:r>
            <a:endParaRPr b="0" lang="cs-CZ" sz="1200" strike="noStrike" u="none">
              <a:solidFill>
                <a:srgbClr val="000000"/>
              </a:solidFill>
              <a:uFillTx/>
              <a:latin typeface="Arial"/>
            </a:endParaRPr>
          </a:p>
          <a:p>
            <a:pPr marL="914400" defTabSz="914400">
              <a:lnSpc>
                <a:spcPct val="100000"/>
              </a:lnSpc>
            </a:pPr>
            <a:r>
              <a:rPr b="0" lang="en-US" sz="1200" strike="noStrike" u="none">
                <a:solidFill>
                  <a:srgbClr val="000000"/>
                </a:solidFill>
                <a:uFillTx/>
                <a:latin typeface="Menlo"/>
              </a:rPr>
              <a:t>System.</a:t>
            </a:r>
            <a:r>
              <a:rPr b="1" i="1" lang="en-US" sz="1200" strike="noStrike" u="none">
                <a:solidFill>
                  <a:srgbClr val="0000c0"/>
                </a:solidFill>
                <a:uFillTx/>
                <a:latin typeface="Menlo"/>
              </a:rPr>
              <a:t>out</a:t>
            </a:r>
            <a:r>
              <a:rPr b="0" lang="en-US" sz="1200" strike="noStrike" u="none">
                <a:solidFill>
                  <a:srgbClr val="000000"/>
                </a:solidFill>
                <a:uFillTx/>
                <a:latin typeface="Menlo"/>
              </a:rPr>
              <a:t>.println(</a:t>
            </a:r>
            <a:r>
              <a:rPr b="0" lang="en-US" sz="1200" strike="noStrike" u="none">
                <a:solidFill>
                  <a:srgbClr val="2a00ff"/>
                </a:solidFill>
                <a:uFillTx/>
                <a:latin typeface="Menlo"/>
              </a:rPr>
              <a:t>"CompareTo result : "</a:t>
            </a:r>
            <a:r>
              <a:rPr b="0" lang="en-US" sz="1200" strike="noStrike" u="none">
                <a:solidFill>
                  <a:srgbClr val="000000"/>
                </a:solidFill>
                <a:uFillTx/>
                <a:latin typeface="Menlo"/>
              </a:rPr>
              <a:t> + </a:t>
            </a:r>
            <a:r>
              <a:rPr b="0" lang="en-US" sz="1200" strike="noStrike" u="none">
                <a:solidFill>
                  <a:srgbClr val="6a3e3e"/>
                </a:solidFill>
                <a:uFillTx/>
                <a:latin typeface="Menlo"/>
              </a:rPr>
              <a:t>int_100</a:t>
            </a:r>
            <a:r>
              <a:rPr b="0" lang="en-US" sz="1200" strike="noStrike" u="none">
                <a:solidFill>
                  <a:srgbClr val="000000"/>
                </a:solidFill>
                <a:uFillTx/>
                <a:latin typeface="Menlo"/>
              </a:rPr>
              <a:t>.compareTo(</a:t>
            </a:r>
            <a:r>
              <a:rPr b="0" lang="en-US" sz="1200" strike="noStrike" u="none">
                <a:solidFill>
                  <a:srgbClr val="6a3e3e"/>
                </a:solidFill>
                <a:uFillTx/>
                <a:latin typeface="Menlo"/>
              </a:rPr>
              <a:t>int_100</a:t>
            </a:r>
            <a:r>
              <a:rPr b="0" lang="en-US" sz="1200" strike="noStrike" u="none">
                <a:solidFill>
                  <a:srgbClr val="000000"/>
                </a:solidFill>
                <a:uFillTx/>
                <a:latin typeface="Menlo"/>
              </a:rPr>
              <a:t>));</a:t>
            </a:r>
            <a:endParaRPr b="0" lang="cs-CZ" sz="1200" strike="noStrike" u="none">
              <a:solidFill>
                <a:srgbClr val="000000"/>
              </a:solidFill>
              <a:uFillTx/>
              <a:latin typeface="Arial"/>
            </a:endParaRPr>
          </a:p>
          <a:p>
            <a:pPr marL="457200" defTabSz="914400">
              <a:lnSpc>
                <a:spcPct val="100000"/>
              </a:lnSpc>
            </a:pPr>
            <a:r>
              <a:rPr b="0" lang="en-US" sz="1200" strike="noStrike" u="none">
                <a:solidFill>
                  <a:srgbClr val="3f7f5f"/>
                </a:solidFill>
                <a:uFillTx/>
                <a:latin typeface="Menlo"/>
              </a:rPr>
              <a:t>	</a:t>
            </a:r>
            <a:r>
              <a:rPr b="0" lang="en-US" sz="1200" strike="noStrike" u="none">
                <a:solidFill>
                  <a:srgbClr val="3f7f5f"/>
                </a:solidFill>
                <a:uFillTx/>
                <a:latin typeface="Menlo"/>
              </a:rPr>
              <a:t>// displays 0 because 100 == 100</a:t>
            </a:r>
            <a:endParaRPr b="0" lang="cs-CZ" sz="1200" strike="noStrike" u="none">
              <a:solidFill>
                <a:srgbClr val="000000"/>
              </a:solidFill>
              <a:uFillTx/>
              <a:latin typeface="Arial"/>
            </a:endParaRPr>
          </a:p>
          <a:p>
            <a:pPr marL="457200" defTabSz="914400">
              <a:lnSpc>
                <a:spcPct val="100000"/>
              </a:lnSpc>
            </a:pPr>
            <a:r>
              <a:rPr b="0" lang="en-US" sz="1200" strike="noStrike" u="none">
                <a:solidFill>
                  <a:srgbClr val="000000"/>
                </a:solidFill>
                <a:uFillTx/>
                <a:latin typeface="Menlo"/>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Menlo"/>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3"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if we want to have several ways of comparing, we cannot implement the Comparable interface several times !</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Define a comparator once, and use it everywhere!</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Comparator object can compare two objects of the same type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684" name="Picture 332" descr=""/>
          <p:cNvPicPr/>
          <p:nvPr/>
        </p:nvPicPr>
        <p:blipFill>
          <a:blip r:embed="rId1"/>
          <a:stretch/>
        </p:blipFill>
        <p:spPr>
          <a:xfrm>
            <a:off x="1368000" y="4663800"/>
            <a:ext cx="4132440" cy="837000"/>
          </a:xfrm>
          <a:prstGeom prst="rect">
            <a:avLst/>
          </a:prstGeom>
          <a:ln w="0">
            <a:noFill/>
          </a:ln>
        </p:spPr>
      </p:pic>
      <p:sp>
        <p:nvSpPr>
          <p:cNvPr id="685"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Comparator</a:t>
            </a:r>
            <a:endParaRPr b="0" lang="cs-CZ" sz="2700" strike="noStrike" u="none">
              <a:solidFill>
                <a:schemeClr val="dk1"/>
              </a:solidFill>
              <a:uFillTx/>
              <a:latin typeface="Calibri"/>
            </a:endParaRPr>
          </a:p>
        </p:txBody>
      </p:sp>
      <p:sp>
        <p:nvSpPr>
          <p:cNvPr id="686" name="TextovéPole 3"/>
          <p:cNvSpPr/>
          <p:nvPr/>
        </p:nvSpPr>
        <p:spPr>
          <a:xfrm>
            <a:off x="6235920" y="4883400"/>
            <a:ext cx="1764720" cy="912600"/>
          </a:xfrm>
          <a:prstGeom prst="rect">
            <a:avLst/>
          </a:prstGeom>
          <a:noFill/>
          <a:ln w="0">
            <a:solidFill>
              <a:srgbClr val="4472c4"/>
            </a:solidFill>
          </a:ln>
        </p:spPr>
        <p:style>
          <a:lnRef idx="0"/>
          <a:fillRef idx="0"/>
          <a:effectRef idx="0"/>
          <a:fontRef idx="minor"/>
        </p:style>
        <p:txBody>
          <a:bodyPr lIns="90000" rIns="90000" tIns="45000" bIns="45000" anchor="t">
            <a:spAutoFit/>
          </a:bodyPr>
          <a:p>
            <a:pPr defTabSz="914400">
              <a:lnSpc>
                <a:spcPct val="100000"/>
              </a:lnSpc>
            </a:pPr>
            <a:r>
              <a:rPr b="0" lang="en-US" sz="1800" strike="noStrike" u="none">
                <a:solidFill>
                  <a:schemeClr val="dk1"/>
                </a:solidFill>
                <a:uFillTx/>
                <a:latin typeface="Calibri"/>
              </a:rPr>
              <a:t>-1 if o1 &lt; o2</a:t>
            </a:r>
            <a:endParaRPr b="0" lang="cs-CZ" sz="1800" strike="noStrike" u="none">
              <a:solidFill>
                <a:srgbClr val="000000"/>
              </a:solidFill>
              <a:uFillTx/>
              <a:latin typeface="Arial"/>
            </a:endParaRPr>
          </a:p>
          <a:p>
            <a:pPr defTabSz="914400">
              <a:lnSpc>
                <a:spcPct val="100000"/>
              </a:lnSpc>
            </a:pPr>
            <a:r>
              <a:rPr b="0" lang="en-US" sz="1800" strike="noStrike" u="none">
                <a:solidFill>
                  <a:schemeClr val="dk1"/>
                </a:solidFill>
                <a:uFillTx/>
                <a:latin typeface="Calibri"/>
              </a:rPr>
              <a:t> </a:t>
            </a:r>
            <a:r>
              <a:rPr b="0" lang="en-US" sz="1800" strike="noStrike" u="none">
                <a:solidFill>
                  <a:schemeClr val="dk1"/>
                </a:solidFill>
                <a:uFillTx/>
                <a:latin typeface="Calibri"/>
              </a:rPr>
              <a:t>1 if o1 &gt; o2</a:t>
            </a:r>
            <a:endParaRPr b="0" lang="cs-CZ" sz="1800" strike="noStrike" u="none">
              <a:solidFill>
                <a:srgbClr val="000000"/>
              </a:solidFill>
              <a:uFillTx/>
              <a:latin typeface="Arial"/>
            </a:endParaRPr>
          </a:p>
          <a:p>
            <a:pPr defTabSz="914400">
              <a:lnSpc>
                <a:spcPct val="100000"/>
              </a:lnSpc>
            </a:pPr>
            <a:r>
              <a:rPr b="0" lang="en-US" sz="1800" strike="noStrike" u="none">
                <a:solidFill>
                  <a:schemeClr val="dk1"/>
                </a:solidFill>
                <a:uFillTx/>
                <a:latin typeface="Calibri"/>
              </a:rPr>
              <a:t> </a:t>
            </a:r>
            <a:r>
              <a:rPr b="0" lang="en-US" sz="1800" strike="noStrike" u="none">
                <a:solidFill>
                  <a:schemeClr val="dk1"/>
                </a:solidFill>
                <a:uFillTx/>
                <a:latin typeface="Calibri"/>
              </a:rPr>
              <a:t>0 if o1 = o2</a:t>
            </a: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7" name="PlaceHolder 1"/>
          <p:cNvSpPr>
            <a:spLocks noGrp="1"/>
          </p:cNvSpPr>
          <p:nvPr>
            <p:ph/>
          </p:nvPr>
        </p:nvSpPr>
        <p:spPr>
          <a:xfrm>
            <a:off x="152640" y="1774440"/>
            <a:ext cx="8848440" cy="397368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list of comparable objects</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Calibri"/>
              </a:rPr>
              <a:t>list of non-comparable objects</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688" name="Picture 322" descr=""/>
          <p:cNvPicPr/>
          <p:nvPr/>
        </p:nvPicPr>
        <p:blipFill>
          <a:blip r:embed="rId1"/>
          <a:stretch/>
        </p:blipFill>
        <p:spPr>
          <a:xfrm>
            <a:off x="1152000" y="2279880"/>
            <a:ext cx="7307280" cy="215640"/>
          </a:xfrm>
          <a:prstGeom prst="rect">
            <a:avLst/>
          </a:prstGeom>
          <a:ln w="0">
            <a:noFill/>
          </a:ln>
        </p:spPr>
      </p:pic>
      <p:pic>
        <p:nvPicPr>
          <p:cNvPr id="689" name="Picture 323" descr=""/>
          <p:cNvPicPr/>
          <p:nvPr/>
        </p:nvPicPr>
        <p:blipFill>
          <a:blip r:embed="rId2"/>
          <a:stretch/>
        </p:blipFill>
        <p:spPr>
          <a:xfrm>
            <a:off x="1810080" y="2639880"/>
            <a:ext cx="5029560" cy="795960"/>
          </a:xfrm>
          <a:prstGeom prst="rect">
            <a:avLst/>
          </a:prstGeom>
          <a:ln w="0">
            <a:noFill/>
          </a:ln>
        </p:spPr>
      </p:pic>
      <p:pic>
        <p:nvPicPr>
          <p:cNvPr id="690" name="Picture 324" descr=""/>
          <p:cNvPicPr/>
          <p:nvPr/>
        </p:nvPicPr>
        <p:blipFill>
          <a:blip r:embed="rId3"/>
          <a:stretch/>
        </p:blipFill>
        <p:spPr>
          <a:xfrm>
            <a:off x="1800000" y="4752000"/>
            <a:ext cx="5831640" cy="2043000"/>
          </a:xfrm>
          <a:prstGeom prst="rect">
            <a:avLst/>
          </a:prstGeom>
          <a:ln w="0">
            <a:noFill/>
          </a:ln>
        </p:spPr>
      </p:pic>
      <p:sp>
        <p:nvSpPr>
          <p:cNvPr id="691" name="CustomShape 3"/>
          <p:cNvSpPr/>
          <p:nvPr/>
        </p:nvSpPr>
        <p:spPr>
          <a:xfrm>
            <a:off x="1080000" y="2207880"/>
            <a:ext cx="7415640" cy="359640"/>
          </a:xfrm>
          <a:prstGeom prst="rect">
            <a:avLst/>
          </a:prstGeom>
          <a:noFill/>
          <a:ln w="0">
            <a:solidFill>
              <a:srgbClr val="6666ff"/>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692" name="Picture 327" descr=""/>
          <p:cNvPicPr/>
          <p:nvPr/>
        </p:nvPicPr>
        <p:blipFill>
          <a:blip r:embed="rId4"/>
          <a:stretch/>
        </p:blipFill>
        <p:spPr>
          <a:xfrm>
            <a:off x="1224000" y="4320000"/>
            <a:ext cx="7055640" cy="232920"/>
          </a:xfrm>
          <a:prstGeom prst="rect">
            <a:avLst/>
          </a:prstGeom>
          <a:ln w="0">
            <a:noFill/>
          </a:ln>
        </p:spPr>
      </p:pic>
      <p:sp>
        <p:nvSpPr>
          <p:cNvPr id="693" name="CustomShape 4"/>
          <p:cNvSpPr/>
          <p:nvPr/>
        </p:nvSpPr>
        <p:spPr>
          <a:xfrm>
            <a:off x="1080000" y="4248000"/>
            <a:ext cx="7415640" cy="359640"/>
          </a:xfrm>
          <a:prstGeom prst="rect">
            <a:avLst/>
          </a:prstGeom>
          <a:noFill/>
          <a:ln w="0">
            <a:solidFill>
              <a:srgbClr val="6666ff"/>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694" name="PlaceHolder 2"/>
          <p:cNvSpPr>
            <a:spLocks noGrp="1"/>
          </p:cNvSpPr>
          <p:nvPr>
            <p:ph type="title"/>
          </p:nvPr>
        </p:nvSpPr>
        <p:spPr>
          <a:xfrm>
            <a:off x="151920" y="59940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Algorithm – sorting – Comparable/Comparator using</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5"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base type for Collection (Collection extends Iterable)</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provides a comfort way for a loop construction – for-each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696" name="Picture 292" descr=""/>
          <p:cNvPicPr/>
          <p:nvPr/>
        </p:nvPicPr>
        <p:blipFill>
          <a:blip r:embed="rId1"/>
          <a:stretch/>
        </p:blipFill>
        <p:spPr>
          <a:xfrm>
            <a:off x="732240" y="2637360"/>
            <a:ext cx="3641040" cy="1274040"/>
          </a:xfrm>
          <a:prstGeom prst="rect">
            <a:avLst/>
          </a:prstGeom>
          <a:ln w="0">
            <a:noFill/>
          </a:ln>
        </p:spPr>
      </p:pic>
      <p:pic>
        <p:nvPicPr>
          <p:cNvPr id="697" name="Picture 293" descr=""/>
          <p:cNvPicPr/>
          <p:nvPr/>
        </p:nvPicPr>
        <p:blipFill>
          <a:blip r:embed="rId2"/>
          <a:stretch/>
        </p:blipFill>
        <p:spPr>
          <a:xfrm>
            <a:off x="732240" y="4688640"/>
            <a:ext cx="5013360" cy="1274400"/>
          </a:xfrm>
          <a:prstGeom prst="rect">
            <a:avLst/>
          </a:prstGeom>
          <a:ln w="0">
            <a:noFill/>
          </a:ln>
        </p:spPr>
      </p:pic>
      <p:sp>
        <p:nvSpPr>
          <p:cNvPr id="698"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Some useful interface - Iterable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Some useful interface -  Iterator</a:t>
            </a:r>
            <a:endParaRPr b="0" lang="cs-CZ" sz="2700" strike="noStrike" u="none">
              <a:solidFill>
                <a:schemeClr val="dk1"/>
              </a:solidFill>
              <a:uFillTx/>
              <a:latin typeface="Calibri"/>
            </a:endParaRPr>
          </a:p>
        </p:txBody>
      </p:sp>
      <p:sp>
        <p:nvSpPr>
          <p:cNvPr id="700"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lnSpcReduction="9999"/>
          </a:bodyPr>
          <a:p>
            <a:pPr indent="0" defTabSz="685800">
              <a:lnSpc>
                <a:spcPct val="90000"/>
              </a:lnSpc>
              <a:buNone/>
              <a:tabLst>
                <a:tab algn="l" pos="0"/>
              </a:tabLst>
            </a:pPr>
            <a:r>
              <a:rPr b="1" lang="cs-CZ" sz="1800" strike="noStrike" u="none">
                <a:solidFill>
                  <a:srgbClr val="7f0055"/>
                </a:solidFill>
                <a:uFillTx/>
                <a:latin typeface="Menlo"/>
              </a:rPr>
              <a:t>public</a:t>
            </a:r>
            <a:r>
              <a:rPr b="0" lang="cs-CZ" sz="1800" strike="noStrike" u="none">
                <a:solidFill>
                  <a:srgbClr val="000000"/>
                </a:solidFill>
                <a:uFillTx/>
                <a:latin typeface="Menlo"/>
              </a:rPr>
              <a:t> </a:t>
            </a:r>
            <a:r>
              <a:rPr b="1" lang="cs-CZ" sz="1800" strike="noStrike" u="none">
                <a:solidFill>
                  <a:srgbClr val="7f0055"/>
                </a:solidFill>
                <a:uFillTx/>
                <a:latin typeface="Menlo"/>
              </a:rPr>
              <a:t>interface</a:t>
            </a:r>
            <a:r>
              <a:rPr b="0" lang="cs-CZ" sz="1800" strike="noStrike" u="none">
                <a:solidFill>
                  <a:srgbClr val="000000"/>
                </a:solidFill>
                <a:uFillTx/>
                <a:latin typeface="Menlo"/>
              </a:rPr>
              <a:t> Iterator&lt;E&gt; {</a:t>
            </a:r>
            <a:endParaRPr b="0" lang="cs-CZ" sz="18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Returns {@code true} if the iteration has more elements.</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(In other words, returns {@code true} if </a:t>
            </a:r>
            <a:r>
              <a:rPr b="0" lang="cs-CZ" sz="1200" strike="noStrike" u="none">
                <a:solidFill>
                  <a:srgbClr val="3f3fbf"/>
                </a:solidFill>
                <a:uFillTx/>
                <a:latin typeface="Menlo"/>
              </a:rPr>
              <a:t>{@link #next}</a:t>
            </a:r>
            <a:r>
              <a:rPr b="0" lang="cs-CZ" sz="1200" strike="noStrike" u="none">
                <a:solidFill>
                  <a:srgbClr val="3f5fbf"/>
                </a:solidFill>
                <a:uFillTx/>
                <a:latin typeface="Menlo"/>
              </a:rPr>
              <a:t> would</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return an element rather than throwing an exception.)</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a:t>
            </a:r>
            <a:r>
              <a:rPr b="1" lang="cs-CZ" sz="1200" strike="noStrike" u="none">
                <a:solidFill>
                  <a:srgbClr val="7f9fbf"/>
                </a:solidFill>
                <a:uFillTx/>
                <a:latin typeface="Menlo"/>
              </a:rPr>
              <a:t>@return</a:t>
            </a:r>
            <a:r>
              <a:rPr b="0" lang="cs-CZ" sz="1200" strike="noStrike" u="none">
                <a:solidFill>
                  <a:srgbClr val="3f5fbf"/>
                </a:solidFill>
                <a:uFillTx/>
                <a:latin typeface="Menlo"/>
              </a:rPr>
              <a:t> {@code true} if the iteration has more elements</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1" lang="cs-CZ" sz="1200" strike="noStrike" u="none">
                <a:solidFill>
                  <a:srgbClr val="7f0055"/>
                </a:solidFill>
                <a:uFillTx/>
                <a:latin typeface="Menlo"/>
              </a:rPr>
              <a:t>boolean</a:t>
            </a:r>
            <a:r>
              <a:rPr b="0" lang="cs-CZ" sz="1200" strike="noStrike" u="none">
                <a:solidFill>
                  <a:srgbClr val="000000"/>
                </a:solidFill>
                <a:uFillTx/>
                <a:latin typeface="Menlo"/>
              </a:rPr>
              <a:t> hasNext();</a:t>
            </a:r>
            <a:endParaRPr b="0" lang="cs-CZ" sz="1200" strike="noStrike" u="none">
              <a:solidFill>
                <a:schemeClr val="dk1"/>
              </a:solidFill>
              <a:uFillTx/>
              <a:latin typeface="Calibri"/>
            </a:endParaRPr>
          </a:p>
          <a:p>
            <a:pPr marL="343080" indent="0" defTabSz="685800">
              <a:lnSpc>
                <a:spcPct val="90000"/>
              </a:lnSpc>
              <a:buNone/>
              <a:tabLst>
                <a:tab algn="l" pos="0"/>
              </a:tabLst>
            </a:pPr>
            <a:br>
              <a:rPr sz="1200"/>
            </a:b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Returns the next element in the iteration.</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a:t>
            </a:r>
            <a:r>
              <a:rPr b="1" lang="cs-CZ" sz="1200" strike="noStrike" u="none">
                <a:solidFill>
                  <a:srgbClr val="7f9fbf"/>
                </a:solidFill>
                <a:uFillTx/>
                <a:latin typeface="Menlo"/>
              </a:rPr>
              <a:t>@return</a:t>
            </a:r>
            <a:r>
              <a:rPr b="0" lang="cs-CZ" sz="1200" strike="noStrike" u="none">
                <a:solidFill>
                  <a:srgbClr val="3f5fbf"/>
                </a:solidFill>
                <a:uFillTx/>
                <a:latin typeface="Menlo"/>
              </a:rPr>
              <a:t> the next element in the iteration</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 </a:t>
            </a:r>
            <a:r>
              <a:rPr b="1" lang="cs-CZ" sz="1200" strike="noStrike" u="none">
                <a:solidFill>
                  <a:srgbClr val="7f9fbf"/>
                </a:solidFill>
                <a:uFillTx/>
                <a:latin typeface="Menlo"/>
              </a:rPr>
              <a:t>@throws</a:t>
            </a:r>
            <a:r>
              <a:rPr b="0" lang="cs-CZ" sz="1200" strike="noStrike" u="none">
                <a:solidFill>
                  <a:srgbClr val="3f5fbf"/>
                </a:solidFill>
                <a:uFillTx/>
                <a:latin typeface="Menlo"/>
              </a:rPr>
              <a:t> NoSuchElementException if the iteration has no more elements</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3f5fbf"/>
                </a:solidFill>
                <a:uFillTx/>
                <a:latin typeface="Menlo"/>
              </a:rPr>
              <a:t>*/</a:t>
            </a:r>
            <a:endParaRPr b="0" lang="cs-CZ" sz="1200" strike="noStrike" u="none">
              <a:solidFill>
                <a:schemeClr val="dk1"/>
              </a:solidFill>
              <a:uFillTx/>
              <a:latin typeface="Calibri"/>
            </a:endParaRPr>
          </a:p>
          <a:p>
            <a:pPr marL="343080" indent="0" defTabSz="685800">
              <a:lnSpc>
                <a:spcPct val="90000"/>
              </a:lnSpc>
              <a:buNone/>
              <a:tabLst>
                <a:tab algn="l" pos="0"/>
              </a:tabLst>
            </a:pPr>
            <a:r>
              <a:rPr b="0" lang="cs-CZ" sz="1200" strike="noStrike" u="none">
                <a:solidFill>
                  <a:srgbClr val="000000"/>
                </a:solidFill>
                <a:uFillTx/>
                <a:latin typeface="Menlo"/>
              </a:rPr>
              <a:t>E next();</a:t>
            </a:r>
            <a:endParaRPr b="0" lang="cs-CZ" sz="1200" strike="noStrike" u="none">
              <a:solidFill>
                <a:schemeClr val="dk1"/>
              </a:solidFill>
              <a:uFillTx/>
              <a:latin typeface="Calibri"/>
            </a:endParaRPr>
          </a:p>
          <a:p>
            <a:pPr marL="343080" indent="0" defTabSz="685800">
              <a:lnSpc>
                <a:spcPct val="90000"/>
              </a:lnSpc>
              <a:buNone/>
              <a:tabLst>
                <a:tab algn="l" pos="0"/>
              </a:tabLst>
            </a:pPr>
            <a:br>
              <a:rPr sz="1200"/>
            </a:br>
            <a:endParaRPr b="0" lang="cs-CZ" sz="1200" strike="noStrike" u="none">
              <a:solidFill>
                <a:schemeClr val="dk1"/>
              </a:solidFill>
              <a:uFillTx/>
              <a:latin typeface="Calibri"/>
            </a:endParaRPr>
          </a:p>
          <a:p>
            <a:pPr marL="343080" indent="0" defTabSz="685800">
              <a:lnSpc>
                <a:spcPct val="90000"/>
              </a:lnSpc>
              <a:buNone/>
              <a:tabLst>
                <a:tab algn="l" pos="0"/>
              </a:tabLst>
            </a:pPr>
            <a:endParaRPr b="0" lang="cs-CZ" sz="1200" strike="noStrike" u="none">
              <a:solidFill>
                <a:schemeClr val="dk1"/>
              </a:solidFill>
              <a:uFillTx/>
              <a:latin typeface="Calibri"/>
            </a:endParaRPr>
          </a:p>
          <a:p>
            <a:pPr marL="343080" indent="0" defTabSz="685800">
              <a:lnSpc>
                <a:spcPct val="90000"/>
              </a:lnSpc>
              <a:buNone/>
              <a:tabLst>
                <a:tab algn="l" pos="0"/>
              </a:tabLst>
            </a:pPr>
            <a:r>
              <a:rPr b="1" lang="cs-CZ" sz="1200" strike="noStrike" u="none">
                <a:solidFill>
                  <a:srgbClr val="7f0055"/>
                </a:solidFill>
                <a:uFillTx/>
                <a:latin typeface="Menlo"/>
              </a:rPr>
              <a:t>void</a:t>
            </a:r>
            <a:r>
              <a:rPr b="0" lang="cs-CZ" sz="1200" strike="noStrike" u="none">
                <a:solidFill>
                  <a:srgbClr val="000000"/>
                </a:solidFill>
                <a:uFillTx/>
                <a:latin typeface="Menlo"/>
              </a:rPr>
              <a:t> remove();</a:t>
            </a:r>
            <a:br>
              <a:rPr sz="1200"/>
            </a:br>
            <a:endParaRPr b="0" lang="cs-CZ" sz="1200" strike="noStrike" u="none">
              <a:solidFill>
                <a:schemeClr val="dk1"/>
              </a:solidFill>
              <a:uFillTx/>
              <a:latin typeface="Calibri"/>
            </a:endParaRPr>
          </a:p>
          <a:p>
            <a:pPr indent="0" defTabSz="685800">
              <a:lnSpc>
                <a:spcPct val="90000"/>
              </a:lnSpc>
              <a:buNone/>
              <a:tabLst>
                <a:tab algn="l" pos="0"/>
              </a:tabLst>
            </a:pPr>
            <a:r>
              <a:rPr b="0" lang="cs-CZ" sz="1800" strike="noStrike" u="none">
                <a:solidFill>
                  <a:srgbClr val="000000"/>
                </a:solidFill>
                <a:uFillTx/>
                <a:latin typeface="Menlo"/>
              </a:rPr>
              <a:t>}</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BE1AF1F8-69AC-457D-B4B5-83115AEF3C69}" type="slidenum">
              <a:t>144</a:t>
            </a:fld>
          </a:p>
        </p:txBody>
      </p:sp>
      <p:sp>
        <p:nvSpPr>
          <p:cNvPr id="6" name="PlaceHolder 5"/>
          <p:cNvSpPr>
            <a:spLocks noGrp="1"/>
          </p:cNvSpPr>
          <p:nvPr>
            <p:ph type="dt" idx="4"/>
          </p:nvPr>
        </p:nvSpPr>
        <p:spPr/>
        <p:txBody>
          <a:bodyPr/>
          <a:p>
            <a:fld id="{9D1E8AC6-6B55-4073-B3A3-B1B6E6D86BEE}" type="datetime3">
              <a:rPr lang="cs-CZ"/>
              <a:t>12. září 2024</a:t>
            </a:fld>
          </a:p>
        </p:txBody>
      </p:sp>
    </p:spTree>
  </p:cSld>
  <mc:AlternateContent>
    <mc:Choice Requires="p14">
      <p:transition spd="slow" p14:dur="2000"/>
    </mc:Choice>
    <mc:Fallback>
      <p:transition spd="slow"/>
    </mc:Fallback>
  </mc:AlternateContent>
</p:sld>
</file>

<file path=ppt/slides/slide1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Loop through collection by iterator</a:t>
            </a:r>
            <a:endParaRPr b="0" lang="cs-CZ" sz="2700" strike="noStrike" u="none">
              <a:solidFill>
                <a:schemeClr val="dk1"/>
              </a:solidFill>
              <a:uFillTx/>
              <a:latin typeface="Calibri"/>
            </a:endParaRPr>
          </a:p>
        </p:txBody>
      </p:sp>
      <p:sp>
        <p:nvSpPr>
          <p:cNvPr id="702" name="TextovéPole 6"/>
          <p:cNvSpPr/>
          <p:nvPr/>
        </p:nvSpPr>
        <p:spPr>
          <a:xfrm>
            <a:off x="438120" y="2286000"/>
            <a:ext cx="6407280" cy="17974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US" sz="1400" strike="noStrike" u="none">
                <a:solidFill>
                  <a:srgbClr val="000000"/>
                </a:solidFill>
                <a:uFillTx/>
                <a:latin typeface="Menlo"/>
              </a:rPr>
              <a:t>Collection&lt;String&gt; </a:t>
            </a:r>
            <a:r>
              <a:rPr b="0" lang="en-US" sz="1400" strike="noStrike" u="none">
                <a:solidFill>
                  <a:srgbClr val="6a3e3e"/>
                </a:solidFill>
                <a:uFillTx/>
                <a:latin typeface="Menlo"/>
              </a:rPr>
              <a:t>strings</a:t>
            </a:r>
            <a:r>
              <a:rPr b="0" lang="en-US" sz="1400" strike="noStrike" u="none">
                <a:solidFill>
                  <a:srgbClr val="000000"/>
                </a:solidFill>
                <a:uFillTx/>
                <a:latin typeface="Menlo"/>
              </a:rPr>
              <a:t> = Arrays.</a:t>
            </a:r>
            <a:r>
              <a:rPr b="0" i="1" lang="en-US" sz="1400" strike="noStrike" u="none">
                <a:solidFill>
                  <a:srgbClr val="000000"/>
                </a:solidFill>
                <a:uFillTx/>
                <a:latin typeface="Menlo"/>
              </a:rPr>
              <a:t>asList</a:t>
            </a:r>
            <a:r>
              <a:rPr b="0" lang="en-US" sz="1400" strike="noStrike" u="none">
                <a:solidFill>
                  <a:srgbClr val="000000"/>
                </a:solidFill>
                <a:uFillTx/>
                <a:latin typeface="Menlo"/>
              </a:rPr>
              <a:t>(</a:t>
            </a:r>
            <a:r>
              <a:rPr b="0" lang="en-US" sz="1400" strike="noStrike" u="none">
                <a:solidFill>
                  <a:srgbClr val="2a00ff"/>
                </a:solidFill>
                <a:uFillTx/>
                <a:latin typeface="Menlo"/>
              </a:rPr>
              <a:t>"a"</a:t>
            </a:r>
            <a:r>
              <a:rPr b="0" lang="en-US" sz="1400" strike="noStrike" u="none">
                <a:solidFill>
                  <a:srgbClr val="000000"/>
                </a:solidFill>
                <a:uFillTx/>
                <a:latin typeface="Menlo"/>
              </a:rPr>
              <a:t>, </a:t>
            </a:r>
            <a:r>
              <a:rPr b="0" lang="en-US" sz="1400" strike="noStrike" u="none">
                <a:solidFill>
                  <a:srgbClr val="2a00ff"/>
                </a:solidFill>
                <a:uFillTx/>
                <a:latin typeface="Menlo"/>
              </a:rPr>
              <a:t>"b"</a:t>
            </a:r>
            <a:r>
              <a:rPr b="0" lang="en-US" sz="1400" strike="noStrike" u="none">
                <a:solidFill>
                  <a:srgbClr val="000000"/>
                </a:solidFill>
                <a:uFillTx/>
                <a:latin typeface="Menlo"/>
              </a:rPr>
              <a:t>, </a:t>
            </a:r>
            <a:r>
              <a:rPr b="0" lang="en-US" sz="1400" strike="noStrike" u="none">
                <a:solidFill>
                  <a:srgbClr val="2a00ff"/>
                </a:solidFill>
                <a:uFillTx/>
                <a:latin typeface="Menlo"/>
              </a:rPr>
              <a:t>"c"</a:t>
            </a:r>
            <a:r>
              <a:rPr b="0" lang="en-US"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Menlo"/>
              </a:rPr>
              <a:t>Iterator&lt;String&gt; </a:t>
            </a:r>
            <a:r>
              <a:rPr b="0" lang="en-US" sz="1400" strike="noStrike" u="none">
                <a:solidFill>
                  <a:srgbClr val="6a3e3e"/>
                </a:solidFill>
                <a:uFillTx/>
                <a:latin typeface="Menlo"/>
              </a:rPr>
              <a:t>iter</a:t>
            </a:r>
            <a:r>
              <a:rPr b="0" lang="en-US" sz="1400" strike="noStrike" u="none">
                <a:solidFill>
                  <a:srgbClr val="000000"/>
                </a:solidFill>
                <a:uFillTx/>
                <a:latin typeface="Menlo"/>
              </a:rPr>
              <a:t> = </a:t>
            </a:r>
            <a:r>
              <a:rPr b="0" lang="en-US" sz="1400" strike="noStrike" u="none">
                <a:solidFill>
                  <a:srgbClr val="6a3e3e"/>
                </a:solidFill>
                <a:uFillTx/>
                <a:latin typeface="Menlo"/>
              </a:rPr>
              <a:t>strings</a:t>
            </a:r>
            <a:r>
              <a:rPr b="0" lang="en-US" sz="1400" strike="noStrike" u="none">
                <a:solidFill>
                  <a:srgbClr val="000000"/>
                </a:solidFill>
                <a:uFillTx/>
                <a:latin typeface="Menlo"/>
              </a:rPr>
              <a:t>.iterator();</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Menlo"/>
              </a:rPr>
              <a:t>while</a:t>
            </a:r>
            <a:r>
              <a:rPr b="0" lang="en-US" sz="1400" strike="noStrike" u="none">
                <a:solidFill>
                  <a:srgbClr val="000000"/>
                </a:solidFill>
                <a:uFillTx/>
                <a:latin typeface="Menlo"/>
              </a:rPr>
              <a:t>(</a:t>
            </a:r>
            <a:r>
              <a:rPr b="0" lang="en-US" sz="1400" strike="noStrike" u="none">
                <a:solidFill>
                  <a:srgbClr val="6a3e3e"/>
                </a:solidFill>
                <a:uFillTx/>
                <a:latin typeface="Menlo"/>
              </a:rPr>
              <a:t>iter</a:t>
            </a:r>
            <a:r>
              <a:rPr b="0" lang="en-US" sz="1400" strike="noStrike" u="none">
                <a:solidFill>
                  <a:srgbClr val="000000"/>
                </a:solidFill>
                <a:uFillTx/>
                <a:latin typeface="Menlo"/>
              </a:rPr>
              <a:t>.hasNext()) {</a:t>
            </a:r>
            <a:endParaRPr b="0" lang="cs-CZ" sz="1400" strike="noStrike" u="none">
              <a:solidFill>
                <a:srgbClr val="000000"/>
              </a:solidFill>
              <a:uFillTx/>
              <a:latin typeface="Arial"/>
            </a:endParaRPr>
          </a:p>
          <a:p>
            <a:pPr marL="457200" defTabSz="914400">
              <a:lnSpc>
                <a:spcPct val="100000"/>
              </a:lnSpc>
            </a:pPr>
            <a:r>
              <a:rPr b="0" lang="en-US" sz="1400" strike="noStrike" u="none">
                <a:solidFill>
                  <a:srgbClr val="000000"/>
                </a:solidFill>
                <a:uFillTx/>
                <a:latin typeface="Menlo"/>
              </a:rPr>
              <a:t>String </a:t>
            </a:r>
            <a:r>
              <a:rPr b="0" lang="en-US" sz="1400" strike="noStrike" u="none">
                <a:solidFill>
                  <a:srgbClr val="6a3e3e"/>
                </a:solidFill>
                <a:uFillTx/>
                <a:latin typeface="Menlo"/>
              </a:rPr>
              <a:t>val</a:t>
            </a:r>
            <a:r>
              <a:rPr b="0" lang="en-US" sz="1400" strike="noStrike" u="none">
                <a:solidFill>
                  <a:srgbClr val="000000"/>
                </a:solidFill>
                <a:uFillTx/>
                <a:latin typeface="Menlo"/>
              </a:rPr>
              <a:t> = </a:t>
            </a:r>
            <a:r>
              <a:rPr b="0" lang="en-US" sz="1400" strike="noStrike" u="none">
                <a:solidFill>
                  <a:srgbClr val="6a3e3e"/>
                </a:solidFill>
                <a:uFillTx/>
                <a:latin typeface="Menlo"/>
              </a:rPr>
              <a:t>iter</a:t>
            </a:r>
            <a:r>
              <a:rPr b="0" lang="en-US" sz="1400" strike="noStrike" u="none">
                <a:solidFill>
                  <a:srgbClr val="000000"/>
                </a:solidFill>
                <a:uFillTx/>
                <a:latin typeface="Menlo"/>
              </a:rPr>
              <a:t>.next();</a:t>
            </a:r>
            <a:endParaRPr b="0" lang="cs-CZ" sz="1400" strike="noStrike" u="none">
              <a:solidFill>
                <a:srgbClr val="000000"/>
              </a:solidFill>
              <a:uFillTx/>
              <a:latin typeface="Arial"/>
            </a:endParaRPr>
          </a:p>
          <a:p>
            <a:pPr marL="457200" defTabSz="914400">
              <a:lnSpc>
                <a:spcPct val="100000"/>
              </a:lnSpc>
            </a:pPr>
            <a:r>
              <a:rPr b="0" lang="en-US" sz="1400" strike="noStrike" u="none">
                <a:solidFill>
                  <a:srgbClr val="3f7f5f"/>
                </a:solidFill>
                <a:uFillTx/>
                <a:latin typeface="Menlo"/>
              </a:rPr>
              <a:t>//can remove by iter.remove()</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p:txBody>
      </p:sp>
      <p:sp>
        <p:nvSpPr>
          <p:cNvPr id="3" name="PlaceHolder 2"/>
          <p:cNvSpPr>
            <a:spLocks noGrp="1"/>
          </p:cNvSpPr>
          <p:nvPr>
            <p:ph type="ftr" idx="5"/>
          </p:nvPr>
        </p:nvSpPr>
        <p:spPr/>
        <p:txBody>
          <a:bodyPr/>
          <a:p>
            <a:r>
              <a:t>Java Programming I.</a:t>
            </a:r>
          </a:p>
        </p:txBody>
      </p:sp>
      <p:sp>
        <p:nvSpPr>
          <p:cNvPr id="4" name="PlaceHolder 3"/>
          <p:cNvSpPr>
            <a:spLocks noGrp="1"/>
          </p:cNvSpPr>
          <p:nvPr>
            <p:ph type="sldNum" idx="6"/>
          </p:nvPr>
        </p:nvSpPr>
        <p:spPr/>
        <p:txBody>
          <a:bodyPr/>
          <a:p>
            <a:fld id="{0D8ED027-3FD6-4E93-B574-628125E11ABB}" type="slidenum">
              <a:t>145</a:t>
            </a:fld>
          </a:p>
        </p:txBody>
      </p:sp>
      <p:sp>
        <p:nvSpPr>
          <p:cNvPr id="5" name="PlaceHolder 4"/>
          <p:cNvSpPr>
            <a:spLocks noGrp="1"/>
          </p:cNvSpPr>
          <p:nvPr>
            <p:ph type="dt" idx="4"/>
          </p:nvPr>
        </p:nvSpPr>
        <p:spPr/>
        <p:txBody>
          <a:bodyPr/>
          <a:p>
            <a:fld id="{4969ED44-ECF4-4250-8E64-97535307E49F}" type="datetime3">
              <a:rPr lang="cs-CZ"/>
              <a:t>12. září 2024</a:t>
            </a:fld>
          </a:p>
        </p:txBody>
      </p:sp>
    </p:spTree>
  </p:cSld>
  <mc:AlternateContent>
    <mc:Choice Requires="p14">
      <p:transition spd="slow" p14:dur="2000"/>
    </mc:Choice>
    <mc:Fallback>
      <p:transition spd="slow"/>
    </mc:Fallback>
  </mc:AlternateContent>
</p:sld>
</file>

<file path=ppt/slides/slide1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0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An immutable object is an object whose state cannot be changed after its initialization.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good example in the Java Core API is the java.lang.String class.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Some objects can remain immutable throughout their lifetime.</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1" lang="en-US" sz="2400" strike="noStrike" u="none">
                <a:solidFill>
                  <a:schemeClr val="dk1"/>
                </a:solidFill>
                <a:uFillTx/>
                <a:latin typeface="Calibri"/>
              </a:rPr>
              <a:t>Why?</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One way to avoid concurrency problems is to share only immutable objects between multiple threads.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5A95D4C0-C328-4E0B-B4C8-1F5ADA1605DB}" type="slidenum">
              <a:t>146</a:t>
            </a:fld>
          </a:p>
        </p:txBody>
      </p:sp>
      <p:sp>
        <p:nvSpPr>
          <p:cNvPr id="6" name="PlaceHolder 5"/>
          <p:cNvSpPr>
            <a:spLocks noGrp="1"/>
          </p:cNvSpPr>
          <p:nvPr>
            <p:ph type="dt" idx="4"/>
          </p:nvPr>
        </p:nvSpPr>
        <p:spPr/>
        <p:txBody>
          <a:bodyPr/>
          <a:p>
            <a:fld id="{39604AE8-0186-4B6B-AAEF-63F4583761C1}" type="datetime3">
              <a:rPr lang="cs-CZ"/>
              <a:t>12. září 2024</a:t>
            </a:fld>
          </a:p>
        </p:txBody>
      </p:sp>
    </p:spTree>
  </p:cSld>
  <mc:AlternateContent>
    <mc:Choice Requires="p14">
      <p:transition spd="slow" p14:dur="2000"/>
    </mc:Choice>
    <mc:Fallback>
      <p:transition spd="slow"/>
    </mc:Fallback>
  </mc:AlternateContent>
</p:sld>
</file>

<file path=ppt/slides/slide1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0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1" lang="en-US" sz="2400" strike="noStrike" u="none">
                <a:solidFill>
                  <a:schemeClr val="dk1"/>
                </a:solidFill>
                <a:uFillTx/>
                <a:latin typeface="Calibri"/>
              </a:rPr>
              <a:t>The keyword « final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In Java, variables are mutable by default, which means we can modify the value they contain.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By using the final keyword when declaring a variable, the Java compiler will deny any change on this variable -&gt; Compilation error</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Technique used for the declaration of constants</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0" lang="en-US" sz="1600" strike="noStrike" u="none">
                <a:solidFill>
                  <a:schemeClr val="dk1"/>
                </a:solidFill>
                <a:uFillTx/>
                <a:latin typeface="Consolas"/>
              </a:rPr>
              <a:t>public final static double PI = 3.14159</a:t>
            </a:r>
            <a:endParaRPr b="0" lang="cs-CZ" sz="16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57C1C212-E605-43AE-8A9A-A7EABA54CA72}" type="slidenum">
              <a:t>147</a:t>
            </a:fld>
          </a:p>
        </p:txBody>
      </p:sp>
      <p:sp>
        <p:nvSpPr>
          <p:cNvPr id="6" name="PlaceHolder 5"/>
          <p:cNvSpPr>
            <a:spLocks noGrp="1"/>
          </p:cNvSpPr>
          <p:nvPr>
            <p:ph type="dt" idx="4"/>
          </p:nvPr>
        </p:nvSpPr>
        <p:spPr/>
        <p:txBody>
          <a:bodyPr/>
          <a:p>
            <a:fld id="{ACAF36BC-A0A2-45E7-B078-BD61063C77AD}" type="datetime3">
              <a:rPr lang="cs-CZ"/>
              <a:t>12. září 2024</a:t>
            </a:fld>
          </a:p>
        </p:txBody>
      </p:sp>
    </p:spTree>
  </p:cSld>
  <mc:AlternateContent>
    <mc:Choice Requires="p14">
      <p:transition spd="slow" p14:dur="2000"/>
    </mc:Choice>
    <mc:Fallback>
      <p:transition spd="slow"/>
    </mc:Fallback>
  </mc:AlternateContent>
</p:sld>
</file>

<file path=ppt/slides/slide1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08"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lnSpcReduction="9999"/>
          </a:bodyPr>
          <a:p>
            <a:pPr indent="0" defTabSz="685800">
              <a:lnSpc>
                <a:spcPct val="90000"/>
              </a:lnSpc>
              <a:spcBef>
                <a:spcPts val="751"/>
              </a:spcBef>
              <a:buNone/>
              <a:tabLst>
                <a:tab algn="l" pos="0"/>
              </a:tabLst>
            </a:pPr>
            <a:r>
              <a:rPr b="1" lang="en-US" sz="2400" strike="noStrike" u="none">
                <a:solidFill>
                  <a:schemeClr val="dk1"/>
                </a:solidFill>
                <a:uFillTx/>
                <a:latin typeface="Calibri"/>
              </a:rPr>
              <a:t>Implementing immutability</a:t>
            </a:r>
            <a:r>
              <a:rPr b="0" lang="en-US" sz="2400" strike="noStrike" u="none">
                <a:solidFill>
                  <a:schemeClr val="dk1"/>
                </a:solidFill>
                <a:uFillTx/>
                <a:latin typeface="Calibri"/>
              </a:rPr>
              <a:t> - To make an immutable object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Its class must be </a:t>
            </a:r>
            <a:r>
              <a:rPr b="0" i="1" lang="en-US" sz="2400" strike="noStrike" u="none">
                <a:solidFill>
                  <a:schemeClr val="dk1"/>
                </a:solidFill>
                <a:uFillTx/>
                <a:latin typeface="Calibri"/>
              </a:rPr>
              <a:t>final</a:t>
            </a:r>
            <a:r>
              <a:rPr b="0" lang="en-US" sz="2400" strike="noStrike" u="none">
                <a:solidFill>
                  <a:schemeClr val="dk1"/>
                </a:solidFill>
                <a:uFillTx/>
                <a:latin typeface="Calibri"/>
              </a:rPr>
              <a:t> to prevent the creation of a child class that would modify its state by adding or redefining methods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All attributes must be </a:t>
            </a:r>
            <a:r>
              <a:rPr b="0" i="1" lang="en-US" sz="2400" strike="noStrike" u="none">
                <a:solidFill>
                  <a:schemeClr val="dk1"/>
                </a:solidFill>
                <a:uFillTx/>
                <a:latin typeface="Calibri"/>
              </a:rPr>
              <a:t>private</a:t>
            </a:r>
            <a:r>
              <a:rPr b="0" lang="en-US" sz="2400" strike="noStrike" u="none">
                <a:solidFill>
                  <a:schemeClr val="dk1"/>
                </a:solidFill>
                <a:uFillTx/>
                <a:latin typeface="Calibri"/>
              </a:rPr>
              <a:t> to prevent access to data without going through a method of the class and final to avoid any modification after initialization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Its class must not give a </a:t>
            </a:r>
            <a:r>
              <a:rPr b="0" i="1" lang="en-US" sz="2400" strike="noStrike" u="none">
                <a:solidFill>
                  <a:schemeClr val="dk1"/>
                </a:solidFill>
                <a:uFillTx/>
                <a:latin typeface="Calibri"/>
              </a:rPr>
              <a:t>setter</a:t>
            </a:r>
            <a:r>
              <a:rPr b="0" lang="en-US" sz="2400" strike="noStrike" u="none">
                <a:solidFill>
                  <a:schemeClr val="dk1"/>
                </a:solidFill>
                <a:uFillTx/>
                <a:latin typeface="Calibri"/>
              </a:rPr>
              <a:t> or methods that could modify the state of the object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It should give only </a:t>
            </a:r>
            <a:r>
              <a:rPr b="0" i="1" lang="en-US" sz="2400" strike="noStrike" u="none">
                <a:solidFill>
                  <a:schemeClr val="dk1"/>
                </a:solidFill>
                <a:uFillTx/>
                <a:latin typeface="Calibri"/>
              </a:rPr>
              <a:t>getters</a:t>
            </a:r>
            <a:r>
              <a:rPr b="0" lang="en-US" sz="2400" strike="noStrike" u="none">
                <a:solidFill>
                  <a:schemeClr val="dk1"/>
                </a:solidFill>
                <a:uFillTx/>
                <a:latin typeface="Calibri"/>
              </a:rPr>
              <a:t> and methods that return immutable objects or copies (other instances)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Do not implement the </a:t>
            </a:r>
            <a:r>
              <a:rPr b="0" i="1" lang="en-US" sz="2400" strike="noStrike" u="none">
                <a:solidFill>
                  <a:schemeClr val="dk1"/>
                </a:solidFill>
                <a:uFillTx/>
                <a:latin typeface="Calibri"/>
              </a:rPr>
              <a:t>Cloneable</a:t>
            </a:r>
            <a:r>
              <a:rPr b="0" lang="en-US" sz="2400" strike="noStrike" u="none">
                <a:solidFill>
                  <a:schemeClr val="dk1"/>
                </a:solidFill>
                <a:uFillTx/>
                <a:latin typeface="Calibri"/>
              </a:rPr>
              <a:t> interface</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0D0FE789-FA01-47A8-993F-A88BD493E40F}" type="slidenum">
              <a:t>148</a:t>
            </a:fld>
          </a:p>
        </p:txBody>
      </p:sp>
      <p:sp>
        <p:nvSpPr>
          <p:cNvPr id="6" name="PlaceHolder 5"/>
          <p:cNvSpPr>
            <a:spLocks noGrp="1"/>
          </p:cNvSpPr>
          <p:nvPr>
            <p:ph type="dt" idx="4"/>
          </p:nvPr>
        </p:nvSpPr>
        <p:spPr/>
        <p:txBody>
          <a:bodyPr/>
          <a:p>
            <a:fld id="{DAE3FDA0-B494-455C-9055-E2B37CE44C1E}" type="datetime3">
              <a:rPr lang="cs-CZ"/>
              <a:t>12. září 2024</a:t>
            </a:fld>
          </a:p>
        </p:txBody>
      </p:sp>
    </p:spTree>
  </p:cSld>
  <mc:AlternateContent>
    <mc:Choice Requires="p14">
      <p:transition spd="slow" p14:dur="2000"/>
    </mc:Choice>
    <mc:Fallback>
      <p:transition spd="slow"/>
    </mc:Fallback>
  </mc:AlternateContent>
</p:sld>
</file>

<file path=ppt/slides/slide1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1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1" lang="en-US" sz="2400" strike="noStrike" u="none">
                <a:solidFill>
                  <a:schemeClr val="dk1"/>
                </a:solidFill>
                <a:uFillTx/>
                <a:latin typeface="Calibri"/>
              </a:rPr>
              <a:t>Characteristics: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Immutable objects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Are easy to create, test and use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Their hash value remains unchanged and can even be cached once calculated in the constructor: they are therefore to be preferred in Map and Set collections</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1" lang="en-US" sz="2400" strike="noStrike" u="none">
                <a:solidFill>
                  <a:schemeClr val="dk1"/>
                </a:solidFill>
                <a:uFillTx/>
                <a:latin typeface="Calibri"/>
              </a:rPr>
              <a:t>Examples</a:t>
            </a:r>
            <a:r>
              <a:rPr b="0" lang="en-US" sz="2400" strike="noStrike" u="none">
                <a:solidFill>
                  <a:schemeClr val="dk1"/>
                </a:solidFill>
                <a:uFillTx/>
                <a:latin typeface="Calibri"/>
              </a:rPr>
              <a:t>: All the wrapper type classes of the java.lang package are immutable:</a:t>
            </a:r>
            <a:r>
              <a:rPr b="0" i="1" lang="en-US" sz="2400" strike="noStrike" u="none">
                <a:solidFill>
                  <a:schemeClr val="dk1"/>
                </a:solidFill>
                <a:uFillTx/>
                <a:latin typeface="Calibri"/>
              </a:rPr>
              <a:t> Boolean, Byte, Character, Double, Float, Integer, Long and Short.</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2BA6BF40-F701-4543-8A12-D196A45F17BC}" type="slidenum">
              <a:t>149</a:t>
            </a:fld>
          </a:p>
        </p:txBody>
      </p:sp>
      <p:sp>
        <p:nvSpPr>
          <p:cNvPr id="6" name="PlaceHolder 5"/>
          <p:cNvSpPr>
            <a:spLocks noGrp="1"/>
          </p:cNvSpPr>
          <p:nvPr>
            <p:ph type="dt" idx="4"/>
          </p:nvPr>
        </p:nvSpPr>
        <p:spPr/>
        <p:txBody>
          <a:bodyPr/>
          <a:p>
            <a:fld id="{72885923-2452-4D45-88CE-9B7EE1FE4F5C}" type="datetime3">
              <a:rPr lang="cs-CZ"/>
              <a:t>12. září 2024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Reference vs. instance</a:t>
            </a:r>
            <a:br>
              <a:rPr sz="2700"/>
            </a:br>
            <a:endParaRPr b="0" lang="cs-CZ" sz="2700" strike="noStrike" u="none">
              <a:solidFill>
                <a:schemeClr val="dk1"/>
              </a:solidFill>
              <a:uFillTx/>
              <a:latin typeface="Calibri"/>
            </a:endParaRPr>
          </a:p>
        </p:txBody>
      </p:sp>
      <p:sp>
        <p:nvSpPr>
          <p:cNvPr id="254" name="PlaceHolder 2"/>
          <p:cNvSpPr>
            <a:spLocks noGrp="1"/>
          </p:cNvSpPr>
          <p:nvPr>
            <p:ph/>
          </p:nvPr>
        </p:nvSpPr>
        <p:spPr>
          <a:xfrm>
            <a:off x="150840" y="2229480"/>
            <a:ext cx="8848440" cy="1199160"/>
          </a:xfrm>
          <a:prstGeom prst="rect">
            <a:avLst/>
          </a:prstGeom>
          <a:noFill/>
          <a:ln w="0">
            <a:noFill/>
          </a:ln>
        </p:spPr>
        <p:txBody>
          <a:bodyPr lIns="91440" rIns="91440" tIns="45720" bIns="45720" anchor="t">
            <a:normAutofit lnSpcReduction="9999"/>
          </a:bodyPr>
          <a:p>
            <a:pPr marL="343080" indent="-342720" defTabSz="685800">
              <a:lnSpc>
                <a:spcPct val="100000"/>
              </a:lnSpc>
              <a:spcBef>
                <a:spcPts val="641"/>
              </a:spcBef>
              <a:buClr>
                <a:srgbClr val="000000"/>
              </a:buClr>
              <a:buFont typeface="Symbol" charset="2"/>
              <a:buChar char=""/>
            </a:pPr>
            <a:r>
              <a:rPr b="0" lang="cs-CZ" sz="2400" strike="noStrike" u="none">
                <a:solidFill>
                  <a:srgbClr val="000000"/>
                </a:solidFill>
                <a:uFillTx/>
                <a:latin typeface="Arial"/>
              </a:rPr>
              <a:t>Another instance is created only by operation </a:t>
            </a:r>
            <a:r>
              <a:rPr b="1" lang="cs-CZ" sz="2400" strike="noStrike" u="none">
                <a:solidFill>
                  <a:srgbClr val="000000"/>
                </a:solidFill>
                <a:uFillTx/>
                <a:latin typeface="Arial"/>
              </a:rPr>
              <a:t>new.</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cs-CZ" sz="2400" strike="noStrike" u="none">
                <a:solidFill>
                  <a:srgbClr val="000000"/>
                </a:solidFill>
                <a:uFillTx/>
                <a:latin typeface="Arial"/>
              </a:rPr>
              <a:t>Reference to the same instance is passed during assignment.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255" name="CustomShape 1"/>
          <p:cNvSpPr/>
          <p:nvPr/>
        </p:nvSpPr>
        <p:spPr>
          <a:xfrm>
            <a:off x="6660360" y="5733360"/>
            <a:ext cx="2303640" cy="935280"/>
          </a:xfrm>
          <a:prstGeom prst="wedgeRectCallout">
            <a:avLst>
              <a:gd name="adj1" fmla="val -53587"/>
              <a:gd name="adj2" fmla="val -160772"/>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cs-CZ" sz="1800" strike="noStrike" u="none">
                <a:solidFill>
                  <a:srgbClr val="000000"/>
                </a:solidFill>
                <a:uFillTx/>
                <a:latin typeface="Arial"/>
              </a:rPr>
              <a:t>Identifiers refers the same instance.</a:t>
            </a:r>
            <a:endParaRPr b="0" lang="cs-CZ" sz="1800" strike="noStrike" u="none">
              <a:solidFill>
                <a:srgbClr val="000000"/>
              </a:solidFill>
              <a:uFillTx/>
              <a:latin typeface="Arial"/>
            </a:endParaRPr>
          </a:p>
        </p:txBody>
      </p:sp>
      <p:sp>
        <p:nvSpPr>
          <p:cNvPr id="256" name="CustomShape 4"/>
          <p:cNvSpPr/>
          <p:nvPr/>
        </p:nvSpPr>
        <p:spPr>
          <a:xfrm>
            <a:off x="323640" y="3573000"/>
            <a:ext cx="5400000" cy="2009880"/>
          </a:xfrm>
          <a:prstGeom prst="rect">
            <a:avLst/>
          </a:prstGeom>
          <a:noFill/>
          <a:ln w="9360">
            <a:noFill/>
          </a:ln>
          <a:effectLst>
            <a:outerShdw dir="5400000" dist="20160">
              <a:srgbClr val="000000">
                <a:alpha val="38000"/>
              </a:srgbClr>
            </a:outerShdw>
          </a:effectLst>
        </p:spPr>
        <p:style>
          <a:lnRef idx="0"/>
          <a:fillRef idx="0"/>
          <a:effectRef idx="0"/>
          <a:fontRef idx="minor"/>
        </p:style>
        <p:txBody>
          <a:bodyPr lIns="90000" rIns="90000" tIns="45000" bIns="45000" anchor="t">
            <a:spAutoFit/>
          </a:bodyPr>
          <a:p>
            <a:pPr defTabSz="914400">
              <a:lnSpc>
                <a:spcPct val="100000"/>
              </a:lnSpc>
            </a:pPr>
            <a:r>
              <a:rPr b="0" lang="cs-CZ" sz="1800" strike="noStrike" u="none">
                <a:solidFill>
                  <a:srgbClr val="000000"/>
                </a:solidFill>
                <a:uFillTx/>
                <a:latin typeface="Verdana"/>
              </a:rPr>
              <a:t>Rectangle rectangl1 = </a:t>
            </a:r>
            <a:r>
              <a:rPr b="1" lang="cs-CZ" sz="1800" strike="noStrike" u="none">
                <a:solidFill>
                  <a:srgbClr val="7f0055"/>
                </a:solidFill>
                <a:uFillTx/>
                <a:latin typeface="Verdana"/>
              </a:rPr>
              <a:t>new</a:t>
            </a:r>
            <a:r>
              <a:rPr b="1" lang="cs-CZ" sz="1800" strike="noStrike" u="none">
                <a:solidFill>
                  <a:srgbClr val="000000"/>
                </a:solidFill>
                <a:uFillTx/>
                <a:latin typeface="Verdana"/>
              </a:rPr>
              <a:t> </a:t>
            </a:r>
            <a:r>
              <a:rPr b="0" lang="cs-CZ" sz="1800" strike="noStrike" u="none">
                <a:solidFill>
                  <a:srgbClr val="000000"/>
                </a:solidFill>
                <a:uFillTx/>
                <a:latin typeface="Verdana"/>
              </a:rPr>
              <a:t>Rectangle();</a:t>
            </a:r>
            <a:r>
              <a:rPr b="1" lang="cs-CZ" sz="1800" strike="noStrike" u="none">
                <a:solidFill>
                  <a:srgbClr val="000000"/>
                </a:solidFill>
                <a:uFillTx/>
                <a:latin typeface="Verdana"/>
              </a:rPr>
              <a:t> </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rectangl1.moveDown();</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endParaRPr b="0" lang="cs-CZ" sz="1800" strike="noStrike" u="none">
              <a:solidFill>
                <a:srgbClr val="000000"/>
              </a:solidFill>
              <a:uFillTx/>
              <a:latin typeface="Arial"/>
            </a:endParaRPr>
          </a:p>
          <a:p>
            <a:pPr defTabSz="914400">
              <a:lnSpc>
                <a:spcPct val="100000"/>
              </a:lnSpc>
            </a:pPr>
            <a:r>
              <a:rPr b="0" lang="cs-CZ" sz="1800" strike="noStrike" u="none">
                <a:solidFill>
                  <a:srgbClr val="3f7f5f"/>
                </a:solidFill>
                <a:uFillTx/>
                <a:latin typeface="Verdana"/>
              </a:rPr>
              <a:t>//...</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Rectangle rectangl2 = rectangl1;</a:t>
            </a:r>
            <a:endParaRPr b="0" lang="cs-CZ" sz="1800" strike="noStrike" u="none">
              <a:solidFill>
                <a:srgbClr val="000000"/>
              </a:solidFill>
              <a:uFillTx/>
              <a:latin typeface="Arial"/>
            </a:endParaRPr>
          </a:p>
        </p:txBody>
      </p:sp>
      <p:sp>
        <p:nvSpPr>
          <p:cNvPr id="257" name="CustomShape 5"/>
          <p:cNvSpPr/>
          <p:nvPr/>
        </p:nvSpPr>
        <p:spPr>
          <a:xfrm>
            <a:off x="6025320" y="3573000"/>
            <a:ext cx="2683440" cy="3639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cs-CZ" sz="1800" strike="noStrike" u="none">
                <a:solidFill>
                  <a:srgbClr val="000000"/>
                </a:solidFill>
                <a:uFillTx/>
                <a:latin typeface="Arial"/>
              </a:rPr>
              <a:t>Rectangle (0x01010000)</a:t>
            </a:r>
            <a:endParaRPr b="0" lang="cs-CZ" sz="1800" strike="noStrike" u="none">
              <a:solidFill>
                <a:srgbClr val="000000"/>
              </a:solidFill>
              <a:uFillTx/>
              <a:latin typeface="Arial"/>
            </a:endParaRPr>
          </a:p>
        </p:txBody>
      </p:sp>
      <p:sp>
        <p:nvSpPr>
          <p:cNvPr id="258" name="CustomShape 6"/>
          <p:cNvSpPr/>
          <p:nvPr/>
        </p:nvSpPr>
        <p:spPr>
          <a:xfrm>
            <a:off x="6025320" y="5229360"/>
            <a:ext cx="2683440" cy="36396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cs-CZ" sz="1800" strike="noStrike" u="none">
                <a:solidFill>
                  <a:srgbClr val="000000"/>
                </a:solidFill>
                <a:uFillTx/>
                <a:latin typeface="Arial"/>
              </a:rPr>
              <a:t>Rectangle (0x01010000)</a:t>
            </a:r>
            <a:endParaRPr b="0" lang="cs-CZ" sz="1800" strike="noStrike" u="none">
              <a:solidFill>
                <a:srgbClr val="000000"/>
              </a:solidFill>
              <a:uFillTx/>
              <a:latin typeface="Arial"/>
            </a:endParaRPr>
          </a:p>
        </p:txBody>
      </p:sp>
      <p:sp>
        <p:nvSpPr>
          <p:cNvPr id="259" name="CustomShape 7"/>
          <p:cNvSpPr/>
          <p:nvPr/>
        </p:nvSpPr>
        <p:spPr>
          <a:xfrm>
            <a:off x="4572000" y="5373360"/>
            <a:ext cx="1367280" cy="720"/>
          </a:xfrm>
          <a:custGeom>
            <a:avLst/>
            <a:gdLst>
              <a:gd name="textAreaLeft" fmla="*/ 0 w 1367280"/>
              <a:gd name="textAreaRight" fmla="*/ 1367640 w 1367280"/>
              <a:gd name="textAreaTop" fmla="*/ 0 h 720"/>
              <a:gd name="textAreaBottom" fmla="*/ 1080 h 720"/>
            </a:gdLst>
            <a:ahLst/>
            <a:rect l="textAreaLeft" t="textAreaTop" r="textAreaRight" b="textAreaBottom"/>
            <a:pathLst>
              <a:path w="21600" h="21600">
                <a:moveTo>
                  <a:pt x="0" y="0"/>
                </a:moveTo>
                <a:lnTo>
                  <a:pt x="21600" y="21600"/>
                </a:lnTo>
              </a:path>
            </a:pathLst>
          </a:custGeom>
          <a:noFill/>
          <a:ln w="9360">
            <a:solidFill>
              <a:srgbClr val="004add"/>
            </a:solidFill>
            <a:round/>
            <a:tailEnd len="med" type="arrow" w="med"/>
          </a:ln>
        </p:spPr>
        <p:style>
          <a:lnRef idx="0"/>
          <a:fillRef idx="0"/>
          <a:effectRef idx="0"/>
          <a:fontRef idx="minor"/>
        </p:style>
        <p:txBody>
          <a:bodyPr lIns="90000" rIns="90000" tIns="-43920" bIns="-43920" anchor="t">
            <a:noAutofit/>
          </a:bodyPr>
          <a:p>
            <a:pPr defTabSz="914400">
              <a:lnSpc>
                <a:spcPct val="100000"/>
              </a:lnSpc>
            </a:pPr>
            <a:endParaRPr b="0" lang="en-US" sz="1800" strike="noStrike" u="none">
              <a:solidFill>
                <a:srgbClr val="000000"/>
              </a:solidFill>
              <a:uFillTx/>
              <a:latin typeface="Calibri"/>
            </a:endParaRPr>
          </a:p>
        </p:txBody>
      </p:sp>
      <p:sp>
        <p:nvSpPr>
          <p:cNvPr id="260" name="CustomShape 8"/>
          <p:cNvSpPr/>
          <p:nvPr/>
        </p:nvSpPr>
        <p:spPr>
          <a:xfrm>
            <a:off x="5364000" y="3717000"/>
            <a:ext cx="575280" cy="720"/>
          </a:xfrm>
          <a:custGeom>
            <a:avLst/>
            <a:gdLst>
              <a:gd name="textAreaLeft" fmla="*/ 0 w 575280"/>
              <a:gd name="textAreaRight" fmla="*/ 575640 w 575280"/>
              <a:gd name="textAreaTop" fmla="*/ 0 h 720"/>
              <a:gd name="textAreaBottom" fmla="*/ 1080 h 720"/>
            </a:gdLst>
            <a:ahLst/>
            <a:rect l="textAreaLeft" t="textAreaTop" r="textAreaRight" b="textAreaBottom"/>
            <a:pathLst>
              <a:path w="21600" h="21600">
                <a:moveTo>
                  <a:pt x="0" y="0"/>
                </a:moveTo>
                <a:lnTo>
                  <a:pt x="21600" y="21600"/>
                </a:lnTo>
              </a:path>
            </a:pathLst>
          </a:custGeom>
          <a:noFill/>
          <a:ln w="9360">
            <a:solidFill>
              <a:srgbClr val="004add"/>
            </a:solidFill>
            <a:round/>
            <a:tailEnd len="med" type="arrow" w="med"/>
          </a:ln>
        </p:spPr>
        <p:style>
          <a:lnRef idx="0"/>
          <a:fillRef idx="0"/>
          <a:effectRef idx="0"/>
          <a:fontRef idx="minor"/>
        </p:style>
        <p:txBody>
          <a:bodyPr lIns="90000" rIns="90000" tIns="-43920" bIns="-43920" anchor="t">
            <a:noAutofit/>
          </a:bodyPr>
          <a:p>
            <a:pPr defTabSz="914400">
              <a:lnSpc>
                <a:spcPct val="100000"/>
              </a:lnSpc>
            </a:pPr>
            <a:endParaRPr b="0" lang="en-US" sz="1800" strike="noStrike" u="none">
              <a:solidFill>
                <a:srgbClr val="000000"/>
              </a:solidFill>
              <a:uFillTx/>
              <a:latin typeface="Calibri"/>
            </a:endParaRPr>
          </a:p>
        </p:txBody>
      </p:sp>
      <p:sp>
        <p:nvSpPr>
          <p:cNvPr id="261" name="CustomShape 9"/>
          <p:cNvSpPr/>
          <p:nvPr/>
        </p:nvSpPr>
        <p:spPr>
          <a:xfrm>
            <a:off x="5796000" y="4221000"/>
            <a:ext cx="719280" cy="719280"/>
          </a:xfrm>
          <a:prstGeom prst="rect">
            <a:avLst/>
          </a:prstGeom>
          <a:solidFill>
            <a:srgbClr val="82acff"/>
          </a:solidFill>
          <a:ln w="25560">
            <a:solidFill>
              <a:srgbClr val="00b0f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62" name="CustomShape 10"/>
          <p:cNvSpPr/>
          <p:nvPr/>
        </p:nvSpPr>
        <p:spPr>
          <a:xfrm rot="5400000">
            <a:off x="6623280" y="3835800"/>
            <a:ext cx="637920" cy="850680"/>
          </a:xfrm>
          <a:prstGeom prst="curvedConnector2">
            <a:avLst/>
          </a:prstGeom>
          <a:noFill/>
          <a:ln w="9360">
            <a:solidFill>
              <a:srgbClr val="00b050"/>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63" name="CustomShape 11"/>
          <p:cNvSpPr/>
          <p:nvPr/>
        </p:nvSpPr>
        <p:spPr>
          <a:xfrm flipV="1" rot="5400000">
            <a:off x="6617880" y="4470840"/>
            <a:ext cx="647280" cy="850680"/>
          </a:xfrm>
          <a:prstGeom prst="curvedConnector2">
            <a:avLst/>
          </a:prstGeom>
          <a:noFill/>
          <a:ln w="9360">
            <a:solidFill>
              <a:srgbClr val="00b050"/>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264" name="Picture 8" descr=""/>
          <p:cNvPicPr/>
          <p:nvPr/>
        </p:nvPicPr>
        <p:blipFill>
          <a:blip r:embed="rId1"/>
          <a:stretch/>
        </p:blipFill>
        <p:spPr>
          <a:xfrm>
            <a:off x="0" y="5589360"/>
            <a:ext cx="761040" cy="749520"/>
          </a:xfrm>
          <a:prstGeom prst="rect">
            <a:avLst/>
          </a:prstGeom>
          <a:ln w="9360">
            <a:noFill/>
          </a:ln>
        </p:spPr>
      </p:pic>
      <p:sp>
        <p:nvSpPr>
          <p:cNvPr id="265" name="CustomShape 12"/>
          <p:cNvSpPr/>
          <p:nvPr/>
        </p:nvSpPr>
        <p:spPr>
          <a:xfrm>
            <a:off x="130680" y="3236760"/>
            <a:ext cx="5137200" cy="2855880"/>
          </a:xfrm>
          <a:custGeom>
            <a:avLst/>
            <a:gdLst>
              <a:gd name="textAreaLeft" fmla="*/ 0 w 5137200"/>
              <a:gd name="textAreaRight" fmla="*/ 5137560 w 5137200"/>
              <a:gd name="textAreaTop" fmla="*/ 0 h 2855880"/>
              <a:gd name="textAreaBottom" fmla="*/ 2856240 h 2855880"/>
            </a:gdLst>
            <a:ahLst/>
            <a:rect l="textAreaLeft" t="textAreaTop" r="textAreaRight" b="textAreaBottom"/>
            <a:pathLst>
              <a:path w="5138057" h="2856610">
                <a:moveTo>
                  <a:pt x="87085" y="2322285"/>
                </a:moveTo>
                <a:lnTo>
                  <a:pt x="0" y="1393371"/>
                </a:lnTo>
                <a:lnTo>
                  <a:pt x="130628" y="246743"/>
                </a:lnTo>
                <a:lnTo>
                  <a:pt x="1016000" y="348343"/>
                </a:lnTo>
                <a:lnTo>
                  <a:pt x="1741714" y="130628"/>
                </a:lnTo>
                <a:lnTo>
                  <a:pt x="2496457" y="377371"/>
                </a:lnTo>
                <a:lnTo>
                  <a:pt x="3381828" y="101600"/>
                </a:lnTo>
                <a:lnTo>
                  <a:pt x="3991428" y="348343"/>
                </a:lnTo>
                <a:lnTo>
                  <a:pt x="5138057" y="0"/>
                </a:lnTo>
                <a:lnTo>
                  <a:pt x="5021942" y="914400"/>
                </a:lnTo>
                <a:lnTo>
                  <a:pt x="5109028" y="1291771"/>
                </a:lnTo>
                <a:lnTo>
                  <a:pt x="4484914" y="1640114"/>
                </a:lnTo>
                <a:lnTo>
                  <a:pt x="4572000" y="1799771"/>
                </a:lnTo>
                <a:lnTo>
                  <a:pt x="4296228" y="1988457"/>
                </a:lnTo>
                <a:lnTo>
                  <a:pt x="4397828" y="2438400"/>
                </a:lnTo>
                <a:lnTo>
                  <a:pt x="3614057" y="2380343"/>
                </a:lnTo>
                <a:lnTo>
                  <a:pt x="3410857" y="2670628"/>
                </a:lnTo>
                <a:lnTo>
                  <a:pt x="2917371" y="2510971"/>
                </a:lnTo>
                <a:lnTo>
                  <a:pt x="2351314" y="2598057"/>
                </a:lnTo>
                <a:lnTo>
                  <a:pt x="1886857" y="2336800"/>
                </a:lnTo>
                <a:lnTo>
                  <a:pt x="1364342" y="2641600"/>
                </a:lnTo>
                <a:lnTo>
                  <a:pt x="841828" y="2351314"/>
                </a:lnTo>
                <a:lnTo>
                  <a:pt x="682171" y="2670628"/>
                </a:lnTo>
                <a:lnTo>
                  <a:pt x="653142" y="2728685"/>
                </a:lnTo>
                <a:lnTo>
                  <a:pt x="653142" y="2728685"/>
                </a:lnTo>
                <a:lnTo>
                  <a:pt x="552939" y="2856610"/>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266" name="CustomShape 13"/>
          <p:cNvSpPr/>
          <p:nvPr/>
        </p:nvSpPr>
        <p:spPr>
          <a:xfrm>
            <a:off x="899640" y="6093360"/>
            <a:ext cx="4823640" cy="431280"/>
          </a:xfrm>
          <a:prstGeom prst="wedgeRectCallout">
            <a:avLst>
              <a:gd name="adj1" fmla="val -7596"/>
              <a:gd name="adj2" fmla="val -192815"/>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cs-CZ" sz="1800" strike="noStrike" u="none">
                <a:solidFill>
                  <a:srgbClr val="000000"/>
                </a:solidFill>
                <a:uFillTx/>
                <a:latin typeface="Arial"/>
              </a:rPr>
              <a:t>Only reference is assigned.</a:t>
            </a:r>
            <a:endParaRPr b="0" lang="cs-CZ" sz="1800" strike="noStrike" u="none">
              <a:solidFill>
                <a:srgbClr val="000000"/>
              </a:solidFill>
              <a:uFillTx/>
              <a:latin typeface="Arial"/>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3FE7D724-71F5-4F52-A33E-6C15A817EECF}" type="slidenum">
              <a:t>15</a:t>
            </a:fld>
          </a:p>
        </p:txBody>
      </p:sp>
      <p:sp>
        <p:nvSpPr>
          <p:cNvPr id="6" name="PlaceHolder 5"/>
          <p:cNvSpPr>
            <a:spLocks noGrp="1"/>
          </p:cNvSpPr>
          <p:nvPr>
            <p:ph type="dt" idx="4"/>
          </p:nvPr>
        </p:nvSpPr>
        <p:spPr/>
        <p:txBody>
          <a:bodyPr/>
          <a:p>
            <a:fld id="{5DC12C69-03B3-4217-BDCD-6317BF31EFF2}" type="datetime3">
              <a:rPr lang="cs-CZ"/>
              <a:t>12. září 2024</a:t>
            </a:fld>
          </a:p>
        </p:txBody>
      </p:sp>
    </p:spTree>
  </p:cSld>
  <mc:AlternateContent>
    <mc:Choice Requires="p14">
      <p:transition spd="slow" p14:dur="2000"/>
    </mc:Choice>
    <mc:Fallback>
      <p:transition spd="slow"/>
    </mc:Fallback>
  </mc:AlternateContent>
</p:sld>
</file>

<file path=ppt/slides/slide1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12"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indent="0" defTabSz="685800">
              <a:lnSpc>
                <a:spcPct val="90000"/>
              </a:lnSpc>
              <a:spcBef>
                <a:spcPts val="751"/>
              </a:spcBef>
              <a:buNone/>
              <a:tabLst>
                <a:tab algn="l" pos="0"/>
              </a:tabLst>
            </a:pPr>
            <a:r>
              <a:rPr b="1" lang="en-US" sz="2400" strike="noStrike" u="none">
                <a:solidFill>
                  <a:schemeClr val="dk1"/>
                </a:solidFill>
                <a:uFillTx/>
                <a:latin typeface="Calibri"/>
              </a:rPr>
              <a:t>Example</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0" lang="en-US" sz="1200" strike="noStrike" u="none">
                <a:solidFill>
                  <a:schemeClr val="dk1"/>
                </a:solidFill>
                <a:uFillTx/>
                <a:latin typeface="Consolas"/>
              </a:rPr>
              <a:t>public class TestString {</a:t>
            </a:r>
            <a:endParaRPr b="0" lang="cs-CZ" sz="12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200" strike="noStrike" u="none">
                <a:solidFill>
                  <a:schemeClr val="dk1"/>
                </a:solidFill>
                <a:uFillTx/>
                <a:latin typeface="Consolas"/>
              </a:rPr>
              <a:t>public static void main(String[] args)</a:t>
            </a:r>
            <a:endParaRPr b="0" lang="cs-CZ" sz="12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200" strike="noStrike" u="none">
                <a:solidFill>
                  <a:schemeClr val="dk1"/>
                </a:solidFill>
                <a:uFillTx/>
                <a:latin typeface="Consolas"/>
              </a:rPr>
              <a:t>{</a:t>
            </a:r>
            <a:endParaRPr b="0" lang="cs-CZ" sz="12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200" strike="noStrike" u="none">
                <a:solidFill>
                  <a:schemeClr val="dk1"/>
                </a:solidFill>
                <a:uFillTx/>
                <a:latin typeface="Consolas"/>
              </a:rPr>
              <a:t>String chain = new String(" Good morning ! "); </a:t>
            </a:r>
            <a:endParaRPr b="0" lang="cs-CZ" sz="12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200" strike="noStrike" u="none">
                <a:solidFill>
                  <a:schemeClr val="dk1"/>
                </a:solidFill>
                <a:uFillTx/>
                <a:latin typeface="Consolas"/>
              </a:rPr>
              <a:t>System.out.println(chain);</a:t>
            </a:r>
            <a:endParaRPr b="0" lang="cs-CZ" sz="12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200" strike="noStrike" u="none">
                <a:solidFill>
                  <a:schemeClr val="dk1"/>
                </a:solidFill>
                <a:uFillTx/>
                <a:latin typeface="Consolas"/>
              </a:rPr>
              <a:t>String str = chain.</a:t>
            </a:r>
            <a:r>
              <a:rPr b="0" lang="en-US" sz="1200" strike="noStrike" u="none">
                <a:solidFill>
                  <a:srgbClr val="ff0000"/>
                </a:solidFill>
                <a:uFillTx/>
                <a:latin typeface="Consolas"/>
              </a:rPr>
              <a:t>replaceAll</a:t>
            </a:r>
            <a:r>
              <a:rPr b="0" lang="en-US" sz="1200" strike="noStrike" u="none">
                <a:solidFill>
                  <a:schemeClr val="dk1"/>
                </a:solidFill>
                <a:uFillTx/>
                <a:latin typeface="Consolas"/>
              </a:rPr>
              <a:t>(" morning ", " evening");</a:t>
            </a:r>
            <a:endParaRPr b="0" lang="cs-CZ" sz="12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200" strike="noStrike" u="none">
                <a:solidFill>
                  <a:schemeClr val="dk1"/>
                </a:solidFill>
                <a:uFillTx/>
                <a:latin typeface="Consolas"/>
              </a:rPr>
              <a:t>System.out.println(chain); </a:t>
            </a:r>
            <a:endParaRPr b="0" lang="cs-CZ" sz="12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200" strike="noStrike" u="none">
                <a:solidFill>
                  <a:schemeClr val="dk1"/>
                </a:solidFill>
                <a:uFillTx/>
                <a:latin typeface="Consolas"/>
              </a:rPr>
              <a:t>System.out.println(str);</a:t>
            </a:r>
            <a:endParaRPr b="0" lang="cs-CZ" sz="12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200" strike="noStrike" u="none">
                <a:solidFill>
                  <a:schemeClr val="dk1"/>
                </a:solidFill>
                <a:uFillTx/>
                <a:latin typeface="Consolas"/>
              </a:rPr>
              <a:t>} </a:t>
            </a:r>
            <a:endParaRPr b="0" lang="cs-CZ" sz="1200" strike="noStrike" u="none">
              <a:solidFill>
                <a:schemeClr val="dk1"/>
              </a:solidFill>
              <a:uFillTx/>
              <a:latin typeface="Calibri"/>
            </a:endParaRPr>
          </a:p>
          <a:p>
            <a:pPr indent="0" defTabSz="685800">
              <a:lnSpc>
                <a:spcPct val="90000"/>
              </a:lnSpc>
              <a:spcBef>
                <a:spcPts val="751"/>
              </a:spcBef>
              <a:buNone/>
              <a:tabLst>
                <a:tab algn="l" pos="0"/>
              </a:tabLst>
            </a:pPr>
            <a:r>
              <a:rPr b="0" lang="en-US" sz="1200" strike="noStrike" u="none">
                <a:solidFill>
                  <a:schemeClr val="dk1"/>
                </a:solidFill>
                <a:uFillTx/>
                <a:latin typeface="Consolas"/>
              </a:rPr>
              <a:t>}</a:t>
            </a:r>
            <a:endParaRPr b="0" lang="cs-CZ" sz="12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419655EB-2915-4A56-9984-8392C3FE88B7}" type="slidenum">
              <a:t>150</a:t>
            </a:fld>
          </a:p>
        </p:txBody>
      </p:sp>
      <p:sp>
        <p:nvSpPr>
          <p:cNvPr id="6" name="PlaceHolder 5"/>
          <p:cNvSpPr>
            <a:spLocks noGrp="1"/>
          </p:cNvSpPr>
          <p:nvPr>
            <p:ph type="dt" idx="4"/>
          </p:nvPr>
        </p:nvSpPr>
        <p:spPr/>
        <p:txBody>
          <a:bodyPr/>
          <a:p>
            <a:fld id="{6F691BC5-301E-40B1-8DB9-1A08708A12D1}" type="datetime3">
              <a:rPr lang="cs-CZ"/>
              <a:t>12. září 2024</a:t>
            </a:fld>
          </a:p>
        </p:txBody>
      </p:sp>
    </p:spTree>
  </p:cSld>
  <mc:AlternateContent>
    <mc:Choice Requires="p14">
      <p:transition spd="slow" p14:dur="2000"/>
    </mc:Choice>
    <mc:Fallback>
      <p:transition spd="slow"/>
    </mc:Fallback>
  </mc:AlternateContent>
</p:sld>
</file>

<file path=ppt/slides/slide1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14" name="PlaceHolder 2"/>
          <p:cNvSpPr>
            <a:spLocks noGrp="1"/>
          </p:cNvSpPr>
          <p:nvPr>
            <p:ph/>
          </p:nvPr>
        </p:nvSpPr>
        <p:spPr>
          <a:xfrm>
            <a:off x="150840" y="2229480"/>
            <a:ext cx="394920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000" strike="noStrike" u="none">
                <a:solidFill>
                  <a:schemeClr val="dk1"/>
                </a:solidFill>
                <a:uFillTx/>
                <a:latin typeface="Consolas"/>
              </a:rPr>
              <a:t>import java.util.Date; </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public </a:t>
            </a:r>
            <a:r>
              <a:rPr b="1" lang="en-US" sz="1000" strike="noStrike" u="none">
                <a:solidFill>
                  <a:schemeClr val="dk1"/>
                </a:solidFill>
                <a:uFillTx/>
                <a:latin typeface="Consolas"/>
              </a:rPr>
              <a:t>final</a:t>
            </a:r>
            <a:r>
              <a:rPr b="0" lang="en-US" sz="1000" strike="noStrike" u="none">
                <a:solidFill>
                  <a:schemeClr val="dk1"/>
                </a:solidFill>
                <a:uFillTx/>
                <a:latin typeface="Consolas"/>
              </a:rPr>
              <a:t> class Person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String name;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Date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Person(String name, Date </a:t>
            </a:r>
            <a:r>
              <a:rPr b="0" lang="en-US" sz="1000" strike="noStrike" u="none">
                <a:solidFill>
                  <a:srgbClr val="ff0000"/>
                </a:solidFill>
                <a:uFillTx/>
                <a:latin typeface="Consolas"/>
              </a:rPr>
              <a:t>birthDate</a:t>
            </a:r>
            <a:r>
              <a:rPr b="0" lang="en-US" sz="1000" strike="noStrike" u="none">
                <a:solidFill>
                  <a:schemeClr val="dk1"/>
                </a:solidFill>
                <a:uFillTx/>
                <a:latin typeface="Consolas"/>
              </a:rPr>
              <a:t>)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this.name = 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this.birthDate =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getName() { return name;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Date getBirthDate() { return </a:t>
            </a:r>
            <a:r>
              <a:rPr b="0" lang="en-US" sz="1000" strike="noStrike" u="none">
                <a:solidFill>
                  <a:srgbClr val="ff0000"/>
                </a:solidFill>
                <a:uFillTx/>
                <a:latin typeface="Consolas"/>
              </a:rPr>
              <a:t>birthDate</a:t>
            </a:r>
            <a:r>
              <a:rPr b="0" lang="en-US" sz="1000" strike="noStrike" u="none">
                <a:solidFill>
                  <a:schemeClr val="dk1"/>
                </a:solidFill>
                <a:uFillTx/>
                <a:latin typeface="Consolas"/>
              </a:rPr>
              <a:t>; }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@Override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toString()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StringBuilder result = new StringBuilder("name=");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 birthDate=");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result.append(birthDate);</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return result.toString();</a:t>
            </a:r>
            <a:endParaRPr b="0" lang="cs-CZ" sz="1000" strike="noStrike" u="none">
              <a:solidFill>
                <a:schemeClr val="dk1"/>
              </a:solidFill>
              <a:uFillTx/>
              <a:latin typeface="Calibri"/>
            </a:endParaRPr>
          </a:p>
          <a:p>
            <a:pPr marL="35892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p:txBody>
      </p:sp>
      <p:sp>
        <p:nvSpPr>
          <p:cNvPr id="715" name="Zástupný obsah 2"/>
          <p:cNvSpPr/>
          <p:nvPr/>
        </p:nvSpPr>
        <p:spPr>
          <a:xfrm>
            <a:off x="4293000" y="2305800"/>
            <a:ext cx="4680720" cy="3973680"/>
          </a:xfrm>
          <a:prstGeom prst="rect">
            <a:avLst/>
          </a:prstGeom>
          <a:noFill/>
          <a:ln w="0">
            <a:noFill/>
          </a:ln>
        </p:spPr>
        <p:style>
          <a:lnRef idx="0"/>
          <a:fillRef idx="0"/>
          <a:effectRef idx="0"/>
          <a:fontRef idx="minor"/>
        </p:style>
        <p:txBody>
          <a:bodyPr anchor="t">
            <a:noAutofit/>
          </a:bodyPr>
          <a:p>
            <a:pPr defTabSz="685800">
              <a:lnSpc>
                <a:spcPct val="90000"/>
              </a:lnSpc>
              <a:spcBef>
                <a:spcPts val="751"/>
              </a:spcBef>
              <a:tabLst>
                <a:tab algn="l" pos="0"/>
              </a:tabLst>
            </a:pPr>
            <a:r>
              <a:rPr b="0" lang="en-US" sz="1000" strike="noStrike" u="none">
                <a:solidFill>
                  <a:schemeClr val="dk1"/>
                </a:solidFill>
                <a:uFillTx/>
                <a:latin typeface="Consolas"/>
              </a:rPr>
              <a:t>import java.util.Date;</a:t>
            </a:r>
            <a:endParaRPr b="0" lang="cs-CZ" sz="10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public class TestImmuable {</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public static void main(String[] args) {</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birthDate = new 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Person person = new Person("name1", birthDate); </a:t>
            </a:r>
            <a:r>
              <a:rPr b="0" lang="en-US" sz="1100" strike="noStrike" u="none">
                <a:solidFill>
                  <a:schemeClr val="dk1"/>
                </a:solidFill>
                <a:highlight>
                  <a:srgbClr val="ffff00"/>
                </a:highlight>
                <a:uFillTx/>
                <a:latin typeface="Consolas"/>
              </a:rPr>
              <a:t>System.out.println(person);</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newBirthDate = person.getBirthDate();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newBirthDate.setMonth(newBirthDate.getMonth() + 1);</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00"/>
                </a:highlight>
                <a:uFillTx/>
                <a:latin typeface="Consolas"/>
              </a:rPr>
              <a:t>System.out.println(person);</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 </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alibri"/>
              </a:rPr>
              <a:t>Execution:</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ff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00ff00"/>
                </a:highlight>
                <a:uFillTx/>
                <a:latin typeface="Calibri"/>
              </a:rPr>
              <a:t>name=name1, birthdate = Tue Jan 03 20:58:49 CET2020</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000" strike="noStrike" u="none">
                <a:solidFill>
                  <a:schemeClr val="dk1"/>
                </a:solidFill>
                <a:uFillTx/>
                <a:latin typeface="Calibri"/>
              </a:rPr>
              <a:t>the class </a:t>
            </a:r>
            <a:r>
              <a:rPr b="1" lang="en-US" sz="1000" strike="noStrike" u="none">
                <a:solidFill>
                  <a:schemeClr val="dk1"/>
                </a:solidFill>
                <a:uFillTx/>
                <a:latin typeface="Calibri"/>
              </a:rPr>
              <a:t>Date</a:t>
            </a:r>
            <a:r>
              <a:rPr b="0" lang="en-US" sz="1000" strike="noStrike" u="none">
                <a:solidFill>
                  <a:schemeClr val="dk1"/>
                </a:solidFill>
                <a:uFillTx/>
                <a:latin typeface="Calibri"/>
              </a:rPr>
              <a:t> is mutable =&gt; the class Person is mutable because you can modify its attributes (in this example birthDate). It is therefore necessary that the getters return an immutable instance or another instance of the attribute</a:t>
            </a:r>
            <a:endParaRPr b="0" lang="cs-CZ" sz="1000" strike="noStrike" u="none">
              <a:solidFill>
                <a:srgbClr val="000000"/>
              </a:solidFill>
              <a:uFillTx/>
              <a:latin typeface="Arial"/>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EF7B02C4-F90F-4A1F-B973-A10D6AFDB06F}" type="slidenum">
              <a:t>151</a:t>
            </a:fld>
          </a:p>
        </p:txBody>
      </p:sp>
      <p:sp>
        <p:nvSpPr>
          <p:cNvPr id="6" name="PlaceHolder 5"/>
          <p:cNvSpPr>
            <a:spLocks noGrp="1"/>
          </p:cNvSpPr>
          <p:nvPr>
            <p:ph type="dt" idx="4"/>
          </p:nvPr>
        </p:nvSpPr>
        <p:spPr/>
        <p:txBody>
          <a:bodyPr/>
          <a:p>
            <a:fld id="{19AA7786-6E72-4314-968D-6BF0375D5F25}" type="datetime3">
              <a:rPr lang="cs-CZ"/>
              <a:t>12. září 2024</a:t>
            </a:fld>
          </a:p>
        </p:txBody>
      </p:sp>
    </p:spTree>
  </p:cSld>
  <mc:AlternateContent>
    <mc:Choice Requires="p14">
      <p:transition spd="slow" p14:dur="2000"/>
    </mc:Choice>
    <mc:Fallback>
      <p:transition spd="slow"/>
    </mc:Fallback>
  </mc:AlternateContent>
</p:sld>
</file>

<file path=ppt/slides/slide1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17" name="PlaceHolder 2"/>
          <p:cNvSpPr>
            <a:spLocks noGrp="1"/>
          </p:cNvSpPr>
          <p:nvPr>
            <p:ph/>
          </p:nvPr>
        </p:nvSpPr>
        <p:spPr>
          <a:xfrm>
            <a:off x="150840" y="2229480"/>
            <a:ext cx="394920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000" strike="noStrike" u="none">
                <a:solidFill>
                  <a:schemeClr val="dk1"/>
                </a:solidFill>
                <a:uFillTx/>
                <a:latin typeface="Consolas"/>
              </a:rPr>
              <a:t>import java.util.Date; </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public </a:t>
            </a:r>
            <a:r>
              <a:rPr b="1" lang="en-US" sz="1000" strike="noStrike" u="none">
                <a:solidFill>
                  <a:schemeClr val="dk1"/>
                </a:solidFill>
                <a:uFillTx/>
                <a:latin typeface="Consolas"/>
              </a:rPr>
              <a:t>final</a:t>
            </a:r>
            <a:r>
              <a:rPr b="0" lang="en-US" sz="1000" strike="noStrike" u="none">
                <a:solidFill>
                  <a:schemeClr val="dk1"/>
                </a:solidFill>
                <a:uFillTx/>
                <a:latin typeface="Consolas"/>
              </a:rPr>
              <a:t> class Person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String name;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Date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Person(String name, Date </a:t>
            </a:r>
            <a:r>
              <a:rPr b="0" lang="en-US" sz="1000" strike="noStrike" u="none">
                <a:solidFill>
                  <a:srgbClr val="ff0000"/>
                </a:solidFill>
                <a:uFillTx/>
                <a:latin typeface="Consolas"/>
              </a:rPr>
              <a:t>birthDate</a:t>
            </a:r>
            <a:r>
              <a:rPr b="0" lang="en-US" sz="1000" strike="noStrike" u="none">
                <a:solidFill>
                  <a:schemeClr val="dk1"/>
                </a:solidFill>
                <a:uFillTx/>
                <a:latin typeface="Consolas"/>
              </a:rPr>
              <a:t>)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this.name = 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this.birthDate =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getName() { return name;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Date getBirthDate() { return </a:t>
            </a:r>
            <a:r>
              <a:rPr b="0" lang="en-US" sz="1000" strike="noStrike" u="none">
                <a:solidFill>
                  <a:srgbClr val="ff0000"/>
                </a:solidFill>
                <a:uFillTx/>
                <a:latin typeface="Consolas"/>
              </a:rPr>
              <a:t>new  Date (birthdate.getTime())</a:t>
            </a:r>
            <a:r>
              <a:rPr b="0" lang="en-US" sz="1000" strike="noStrike" u="none">
                <a:solidFill>
                  <a:schemeClr val="dk1"/>
                </a:solidFill>
                <a:uFillTx/>
                <a:latin typeface="Consolas"/>
              </a:rPr>
              <a:t>; }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@Override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toString()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StringBuilder result = new StringBuilder("name=");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 birthDate=");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result.append(birthDate);</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return result.toString();</a:t>
            </a:r>
            <a:endParaRPr b="0" lang="cs-CZ" sz="1000" strike="noStrike" u="none">
              <a:solidFill>
                <a:schemeClr val="dk1"/>
              </a:solidFill>
              <a:uFillTx/>
              <a:latin typeface="Calibri"/>
            </a:endParaRPr>
          </a:p>
          <a:p>
            <a:pPr marL="35892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p:txBody>
      </p:sp>
      <p:sp>
        <p:nvSpPr>
          <p:cNvPr id="718" name="Zástupný obsah 2"/>
          <p:cNvSpPr/>
          <p:nvPr/>
        </p:nvSpPr>
        <p:spPr>
          <a:xfrm>
            <a:off x="4293000" y="2305800"/>
            <a:ext cx="4680720" cy="3973680"/>
          </a:xfrm>
          <a:prstGeom prst="rect">
            <a:avLst/>
          </a:prstGeom>
          <a:noFill/>
          <a:ln w="0">
            <a:noFill/>
          </a:ln>
        </p:spPr>
        <p:style>
          <a:lnRef idx="0"/>
          <a:fillRef idx="0"/>
          <a:effectRef idx="0"/>
          <a:fontRef idx="minor"/>
        </p:style>
        <p:txBody>
          <a:bodyPr anchor="t">
            <a:noAutofit/>
          </a:bodyPr>
          <a:p>
            <a:pPr defTabSz="685800">
              <a:lnSpc>
                <a:spcPct val="90000"/>
              </a:lnSpc>
              <a:spcBef>
                <a:spcPts val="751"/>
              </a:spcBef>
              <a:tabLst>
                <a:tab algn="l" pos="0"/>
              </a:tabLst>
            </a:pPr>
            <a:r>
              <a:rPr b="0" lang="en-US" sz="1000" strike="noStrike" u="none">
                <a:solidFill>
                  <a:schemeClr val="dk1"/>
                </a:solidFill>
                <a:uFillTx/>
                <a:latin typeface="Consolas"/>
              </a:rPr>
              <a:t>import java.util.Date;</a:t>
            </a:r>
            <a:endParaRPr b="0" lang="cs-CZ" sz="10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public class TestImmuable {</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public static void main(String[] args) {</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birthDate = new 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Person person = new Person("name1", birthDate); </a:t>
            </a:r>
            <a:r>
              <a:rPr b="0" lang="en-US" sz="1100" strike="noStrike" u="none">
                <a:solidFill>
                  <a:schemeClr val="dk1"/>
                </a:solidFill>
                <a:highlight>
                  <a:srgbClr val="ffff00"/>
                </a:highlight>
                <a:uFillTx/>
                <a:latin typeface="Consolas"/>
              </a:rPr>
              <a:t>System.out.println(person);</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newBirthDate = person.getBirthDate();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newBirthDate.setMonth(newBirthDate.getMonth() + 1);</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00"/>
                </a:highlight>
                <a:uFillTx/>
                <a:latin typeface="Consolas"/>
              </a:rPr>
              <a:t>System.out.println(person);</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 </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alibri"/>
              </a:rPr>
              <a:t>Execution:</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ff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00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rgbClr val="ff0000"/>
                </a:solidFill>
                <a:uFillTx/>
                <a:latin typeface="Calibri"/>
              </a:rPr>
              <a:t>The result is the same, but the Person class is not yet immutable.</a:t>
            </a:r>
            <a:endParaRPr b="0" lang="cs-CZ" sz="1100" strike="noStrike" u="none">
              <a:solidFill>
                <a:srgbClr val="000000"/>
              </a:solidFill>
              <a:uFillTx/>
              <a:latin typeface="Arial"/>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3F9C12AD-1A4D-4CE5-9059-58BA5DF052C2}" type="slidenum">
              <a:t>152</a:t>
            </a:fld>
          </a:p>
        </p:txBody>
      </p:sp>
      <p:sp>
        <p:nvSpPr>
          <p:cNvPr id="6" name="PlaceHolder 5"/>
          <p:cNvSpPr>
            <a:spLocks noGrp="1"/>
          </p:cNvSpPr>
          <p:nvPr>
            <p:ph type="dt" idx="4"/>
          </p:nvPr>
        </p:nvSpPr>
        <p:spPr/>
        <p:txBody>
          <a:bodyPr/>
          <a:p>
            <a:fld id="{C3E976FB-52F9-49CD-A556-CAE4291BE688}" type="datetime3">
              <a:rPr lang="cs-CZ"/>
              <a:t>12. září 2024</a:t>
            </a:fld>
          </a:p>
        </p:txBody>
      </p:sp>
    </p:spTree>
  </p:cSld>
  <mc:AlternateContent>
    <mc:Choice Requires="p14">
      <p:transition spd="slow" p14:dur="2000"/>
    </mc:Choice>
    <mc:Fallback>
      <p:transition spd="slow"/>
    </mc:Fallback>
  </mc:AlternateContent>
</p:sld>
</file>

<file path=ppt/slides/slide1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20" name="PlaceHolder 2"/>
          <p:cNvSpPr>
            <a:spLocks noGrp="1"/>
          </p:cNvSpPr>
          <p:nvPr>
            <p:ph/>
          </p:nvPr>
        </p:nvSpPr>
        <p:spPr>
          <a:xfrm>
            <a:off x="150840" y="2229480"/>
            <a:ext cx="394920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000" strike="noStrike" u="none">
                <a:solidFill>
                  <a:schemeClr val="dk1"/>
                </a:solidFill>
                <a:uFillTx/>
                <a:latin typeface="Consolas"/>
              </a:rPr>
              <a:t>import java.util.Date; </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public </a:t>
            </a:r>
            <a:r>
              <a:rPr b="1" lang="en-US" sz="1000" strike="noStrike" u="none">
                <a:solidFill>
                  <a:schemeClr val="dk1"/>
                </a:solidFill>
                <a:uFillTx/>
                <a:latin typeface="Consolas"/>
              </a:rPr>
              <a:t>final</a:t>
            </a:r>
            <a:r>
              <a:rPr b="0" lang="en-US" sz="1000" strike="noStrike" u="none">
                <a:solidFill>
                  <a:schemeClr val="dk1"/>
                </a:solidFill>
                <a:uFillTx/>
                <a:latin typeface="Consolas"/>
              </a:rPr>
              <a:t> class Person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String name;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Date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Person(String name, Date </a:t>
            </a:r>
            <a:r>
              <a:rPr b="0" lang="en-US" sz="1000" strike="noStrike" u="none">
                <a:solidFill>
                  <a:srgbClr val="ff0000"/>
                </a:solidFill>
                <a:uFillTx/>
                <a:latin typeface="Consolas"/>
              </a:rPr>
              <a:t>birthDate</a:t>
            </a:r>
            <a:r>
              <a:rPr b="0" lang="en-US" sz="1000" strike="noStrike" u="none">
                <a:solidFill>
                  <a:schemeClr val="dk1"/>
                </a:solidFill>
                <a:uFillTx/>
                <a:latin typeface="Consolas"/>
              </a:rPr>
              <a:t>)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this.name = 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this.birthDate =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getName() { return name;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Date getBirthDate() { return </a:t>
            </a:r>
            <a:r>
              <a:rPr b="0" lang="en-US" sz="1000" strike="noStrike" u="none">
                <a:solidFill>
                  <a:srgbClr val="ff0000"/>
                </a:solidFill>
                <a:uFillTx/>
                <a:latin typeface="Consolas"/>
              </a:rPr>
              <a:t>new  Date (birthdate.getTime())</a:t>
            </a:r>
            <a:r>
              <a:rPr b="0" lang="en-US" sz="1000" strike="noStrike" u="none">
                <a:solidFill>
                  <a:schemeClr val="dk1"/>
                </a:solidFill>
                <a:uFillTx/>
                <a:latin typeface="Consolas"/>
              </a:rPr>
              <a:t>; }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@Override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toString()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StringBuilder result = new StringBuilder("name=");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 birthDate=");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result.append(birthDate);</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return result.toString();</a:t>
            </a:r>
            <a:endParaRPr b="0" lang="cs-CZ" sz="1000" strike="noStrike" u="none">
              <a:solidFill>
                <a:schemeClr val="dk1"/>
              </a:solidFill>
              <a:uFillTx/>
              <a:latin typeface="Calibri"/>
            </a:endParaRPr>
          </a:p>
          <a:p>
            <a:pPr marL="35892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p:txBody>
      </p:sp>
      <p:sp>
        <p:nvSpPr>
          <p:cNvPr id="721" name="Zástupný obsah 2"/>
          <p:cNvSpPr/>
          <p:nvPr/>
        </p:nvSpPr>
        <p:spPr>
          <a:xfrm>
            <a:off x="4293000" y="2305800"/>
            <a:ext cx="4680720" cy="3973680"/>
          </a:xfrm>
          <a:prstGeom prst="rect">
            <a:avLst/>
          </a:prstGeom>
          <a:noFill/>
          <a:ln w="0">
            <a:noFill/>
          </a:ln>
        </p:spPr>
        <p:style>
          <a:lnRef idx="0"/>
          <a:fillRef idx="0"/>
          <a:effectRef idx="0"/>
          <a:fontRef idx="minor"/>
        </p:style>
        <p:txBody>
          <a:bodyPr anchor="t">
            <a:noAutofit/>
          </a:bodyPr>
          <a:p>
            <a:pPr defTabSz="685800">
              <a:lnSpc>
                <a:spcPct val="90000"/>
              </a:lnSpc>
              <a:spcBef>
                <a:spcPts val="751"/>
              </a:spcBef>
              <a:tabLst>
                <a:tab algn="l" pos="0"/>
              </a:tabLst>
            </a:pPr>
            <a:r>
              <a:rPr b="0" lang="en-US" sz="1000" strike="noStrike" u="none">
                <a:solidFill>
                  <a:schemeClr val="dk1"/>
                </a:solidFill>
                <a:uFillTx/>
                <a:latin typeface="Consolas"/>
              </a:rPr>
              <a:t>import java.util.Date;</a:t>
            </a:r>
            <a:endParaRPr b="0" lang="cs-CZ" sz="10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public class TestImmuable {</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public static void main(String[] args) {</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birthDate = new 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Person person = new Person("name1", birthDate); </a:t>
            </a:r>
            <a:r>
              <a:rPr b="0" lang="en-US" sz="1100" strike="noStrike" u="none">
                <a:solidFill>
                  <a:schemeClr val="dk1"/>
                </a:solidFill>
                <a:highlight>
                  <a:srgbClr val="ffff00"/>
                </a:highlight>
                <a:uFillTx/>
                <a:latin typeface="Consolas"/>
              </a:rPr>
              <a:t>System.out.println(person);</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newBirthDate = person.getBirthDate();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ff"/>
                </a:highlight>
                <a:uFillTx/>
                <a:latin typeface="Consolas"/>
              </a:rPr>
              <a:t>birthDate.setMonth(newBirthDate.getMonth() + 1);</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00"/>
                </a:highlight>
                <a:uFillTx/>
                <a:latin typeface="Consolas"/>
              </a:rPr>
              <a:t>System.out.println(person);</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 </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alibri"/>
              </a:rPr>
              <a:t>Execution:</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ff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00ff00"/>
                </a:highlight>
                <a:uFillTx/>
                <a:latin typeface="Calibri"/>
              </a:rPr>
              <a:t>name=name1, birthdate = Tue Jan 03 20:58:49 CET2020</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000" strike="noStrike" u="none">
                <a:solidFill>
                  <a:schemeClr val="dk1"/>
                </a:solidFill>
                <a:uFillTx/>
                <a:latin typeface="Calibri"/>
              </a:rPr>
              <a:t>the class </a:t>
            </a:r>
            <a:r>
              <a:rPr b="1" lang="en-US" sz="1000" strike="noStrike" u="none">
                <a:solidFill>
                  <a:schemeClr val="dk1"/>
                </a:solidFill>
                <a:uFillTx/>
                <a:latin typeface="Calibri"/>
              </a:rPr>
              <a:t>Date</a:t>
            </a:r>
            <a:r>
              <a:rPr b="0" lang="en-US" sz="1000" strike="noStrike" u="none">
                <a:solidFill>
                  <a:schemeClr val="dk1"/>
                </a:solidFill>
                <a:uFillTx/>
                <a:latin typeface="Calibri"/>
              </a:rPr>
              <a:t> is mutable =&gt; the class Person is mutable because you can modify its attributes (in this example birthDate). It is therefore necessary that the getters return an immutable instance or another instance of the attribute</a:t>
            </a:r>
            <a:endParaRPr b="0" lang="cs-CZ" sz="1000" strike="noStrike" u="none">
              <a:solidFill>
                <a:srgbClr val="000000"/>
              </a:solidFill>
              <a:uFillTx/>
              <a:latin typeface="Arial"/>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92FDF3FF-814F-4917-940A-B52F70119321}" type="slidenum">
              <a:t>153</a:t>
            </a:fld>
          </a:p>
        </p:txBody>
      </p:sp>
      <p:sp>
        <p:nvSpPr>
          <p:cNvPr id="6" name="PlaceHolder 5"/>
          <p:cNvSpPr>
            <a:spLocks noGrp="1"/>
          </p:cNvSpPr>
          <p:nvPr>
            <p:ph type="dt" idx="4"/>
          </p:nvPr>
        </p:nvSpPr>
        <p:spPr/>
        <p:txBody>
          <a:bodyPr/>
          <a:p>
            <a:fld id="{1872B750-714A-4195-9658-6A236D859078}" type="datetime3">
              <a:rPr lang="cs-CZ"/>
              <a:t>12. září 2024</a:t>
            </a:fld>
          </a:p>
        </p:txBody>
      </p:sp>
    </p:spTree>
  </p:cSld>
  <mc:AlternateContent>
    <mc:Choice Requires="p14">
      <p:transition spd="slow" p14:dur="2000"/>
    </mc:Choice>
    <mc:Fallback>
      <p:transition spd="slow"/>
    </mc:Fallback>
  </mc:AlternateContent>
</p:sld>
</file>

<file path=ppt/slides/slide1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a:t>
            </a:r>
            <a:endParaRPr b="0" lang="cs-CZ" sz="2700" strike="noStrike" u="none">
              <a:solidFill>
                <a:schemeClr val="dk1"/>
              </a:solidFill>
              <a:uFillTx/>
              <a:latin typeface="Calibri"/>
            </a:endParaRPr>
          </a:p>
        </p:txBody>
      </p:sp>
      <p:sp>
        <p:nvSpPr>
          <p:cNvPr id="723" name="PlaceHolder 2"/>
          <p:cNvSpPr>
            <a:spLocks noGrp="1"/>
          </p:cNvSpPr>
          <p:nvPr>
            <p:ph/>
          </p:nvPr>
        </p:nvSpPr>
        <p:spPr>
          <a:xfrm>
            <a:off x="150840" y="2229480"/>
            <a:ext cx="394920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1000" strike="noStrike" u="none">
                <a:solidFill>
                  <a:schemeClr val="dk1"/>
                </a:solidFill>
                <a:uFillTx/>
                <a:latin typeface="Consolas"/>
              </a:rPr>
              <a:t>import java.util.Date; </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public </a:t>
            </a:r>
            <a:r>
              <a:rPr b="1" lang="en-US" sz="1000" strike="noStrike" u="none">
                <a:solidFill>
                  <a:schemeClr val="dk1"/>
                </a:solidFill>
                <a:uFillTx/>
                <a:latin typeface="Consolas"/>
              </a:rPr>
              <a:t>final</a:t>
            </a:r>
            <a:r>
              <a:rPr b="0" lang="en-US" sz="1000" strike="noStrike" u="none">
                <a:solidFill>
                  <a:schemeClr val="dk1"/>
                </a:solidFill>
                <a:uFillTx/>
                <a:latin typeface="Consolas"/>
              </a:rPr>
              <a:t> class Person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String name;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private </a:t>
            </a:r>
            <a:r>
              <a:rPr b="1" lang="en-US" sz="1000" strike="noStrike" u="none">
                <a:solidFill>
                  <a:schemeClr val="dk1"/>
                </a:solidFill>
                <a:uFillTx/>
                <a:latin typeface="Consolas"/>
              </a:rPr>
              <a:t>final</a:t>
            </a:r>
            <a:r>
              <a:rPr b="0" lang="en-US" sz="1000" strike="noStrike" u="none">
                <a:solidFill>
                  <a:schemeClr val="dk1"/>
                </a:solidFill>
                <a:uFillTx/>
                <a:latin typeface="Consolas"/>
              </a:rPr>
              <a:t> Date birthDate;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Person(String name, Date </a:t>
            </a:r>
            <a:r>
              <a:rPr b="0" lang="en-US" sz="1000" strike="noStrike" u="none">
                <a:solidFill>
                  <a:srgbClr val="ff0000"/>
                </a:solidFill>
                <a:uFillTx/>
                <a:latin typeface="Consolas"/>
              </a:rPr>
              <a:t>birthDate</a:t>
            </a:r>
            <a:r>
              <a:rPr b="0" lang="en-US" sz="1000" strike="noStrike" u="none">
                <a:solidFill>
                  <a:schemeClr val="dk1"/>
                </a:solidFill>
                <a:uFillTx/>
                <a:latin typeface="Consolas"/>
              </a:rPr>
              <a:t>)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this.name = 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this.birthDate = </a:t>
            </a:r>
            <a:r>
              <a:rPr b="0" lang="en-US" sz="1000" strike="noStrike" u="none">
                <a:solidFill>
                  <a:srgbClr val="ff0000"/>
                </a:solidFill>
                <a:uFillTx/>
                <a:latin typeface="Consolas"/>
              </a:rPr>
              <a:t>new  Date (birthdate.getTime())</a:t>
            </a: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getName() { return name;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Date getBirthDate() { return </a:t>
            </a:r>
            <a:r>
              <a:rPr b="0" lang="en-US" sz="1000" strike="noStrike" u="none">
                <a:solidFill>
                  <a:srgbClr val="ff0000"/>
                </a:solidFill>
                <a:uFillTx/>
                <a:latin typeface="Consolas"/>
              </a:rPr>
              <a:t>new  Date (birthdate.getTime())</a:t>
            </a:r>
            <a:r>
              <a:rPr b="0" lang="en-US" sz="1000" strike="noStrike" u="none">
                <a:solidFill>
                  <a:schemeClr val="dk1"/>
                </a:solidFill>
                <a:uFillTx/>
                <a:latin typeface="Consolas"/>
              </a:rPr>
              <a:t>; } </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@Override</a:t>
            </a:r>
            <a:endParaRPr b="0" lang="cs-CZ" sz="10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000" strike="noStrike" u="none">
                <a:solidFill>
                  <a:schemeClr val="dk1"/>
                </a:solidFill>
                <a:uFillTx/>
                <a:latin typeface="Consolas"/>
              </a:rPr>
              <a:t>public String toString()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StringBuilder result = new StringBuilder("name=");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result.append(name);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 birthDate="); </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result.append(birthDate);</a:t>
            </a:r>
            <a:endParaRPr b="0" lang="cs-CZ" sz="1000" strike="noStrike" u="none">
              <a:solidFill>
                <a:schemeClr val="dk1"/>
              </a:solidFill>
              <a:uFillTx/>
              <a:latin typeface="Calibri"/>
            </a:endParaRPr>
          </a:p>
          <a:p>
            <a:pPr marL="685800" indent="0" defTabSz="685800">
              <a:lnSpc>
                <a:spcPct val="90000"/>
              </a:lnSpc>
              <a:spcBef>
                <a:spcPts val="374"/>
              </a:spcBef>
              <a:buNone/>
              <a:tabLst>
                <a:tab algn="l" pos="0"/>
              </a:tabLst>
            </a:pPr>
            <a:r>
              <a:rPr b="0" lang="en-US" sz="1000" strike="noStrike" u="none">
                <a:solidFill>
                  <a:schemeClr val="dk1"/>
                </a:solidFill>
                <a:uFillTx/>
                <a:latin typeface="Consolas"/>
              </a:rPr>
              <a:t>return result.toString();</a:t>
            </a:r>
            <a:endParaRPr b="0" lang="cs-CZ" sz="1000" strike="noStrike" u="none">
              <a:solidFill>
                <a:schemeClr val="dk1"/>
              </a:solidFill>
              <a:uFillTx/>
              <a:latin typeface="Calibri"/>
            </a:endParaRPr>
          </a:p>
          <a:p>
            <a:pPr marL="358920" indent="0" defTabSz="685800">
              <a:lnSpc>
                <a:spcPct val="90000"/>
              </a:lnSpc>
              <a:spcBef>
                <a:spcPts val="374"/>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a:p>
            <a:pPr indent="0" defTabSz="685800">
              <a:lnSpc>
                <a:spcPct val="90000"/>
              </a:lnSpc>
              <a:spcBef>
                <a:spcPts val="751"/>
              </a:spcBef>
              <a:buNone/>
              <a:tabLst>
                <a:tab algn="l" pos="0"/>
              </a:tabLst>
            </a:pPr>
            <a:r>
              <a:rPr b="0" lang="en-US" sz="1000" strike="noStrike" u="none">
                <a:solidFill>
                  <a:schemeClr val="dk1"/>
                </a:solidFill>
                <a:uFillTx/>
                <a:latin typeface="Consolas"/>
              </a:rPr>
              <a:t>}</a:t>
            </a:r>
            <a:endParaRPr b="0" lang="cs-CZ" sz="1000" strike="noStrike" u="none">
              <a:solidFill>
                <a:schemeClr val="dk1"/>
              </a:solidFill>
              <a:uFillTx/>
              <a:latin typeface="Calibri"/>
            </a:endParaRPr>
          </a:p>
        </p:txBody>
      </p:sp>
      <p:sp>
        <p:nvSpPr>
          <p:cNvPr id="724" name="Zástupný obsah 2"/>
          <p:cNvSpPr/>
          <p:nvPr/>
        </p:nvSpPr>
        <p:spPr>
          <a:xfrm>
            <a:off x="4293000" y="2305800"/>
            <a:ext cx="4680720" cy="3973680"/>
          </a:xfrm>
          <a:prstGeom prst="rect">
            <a:avLst/>
          </a:prstGeom>
          <a:noFill/>
          <a:ln w="0">
            <a:noFill/>
          </a:ln>
        </p:spPr>
        <p:style>
          <a:lnRef idx="0"/>
          <a:fillRef idx="0"/>
          <a:effectRef idx="0"/>
          <a:fontRef idx="minor"/>
        </p:style>
        <p:txBody>
          <a:bodyPr anchor="t">
            <a:noAutofit/>
          </a:bodyPr>
          <a:p>
            <a:pPr defTabSz="685800">
              <a:lnSpc>
                <a:spcPct val="90000"/>
              </a:lnSpc>
              <a:spcBef>
                <a:spcPts val="751"/>
              </a:spcBef>
              <a:tabLst>
                <a:tab algn="l" pos="0"/>
              </a:tabLst>
            </a:pPr>
            <a:r>
              <a:rPr b="0" lang="en-US" sz="1000" strike="noStrike" u="none">
                <a:solidFill>
                  <a:schemeClr val="dk1"/>
                </a:solidFill>
                <a:uFillTx/>
                <a:latin typeface="Consolas"/>
              </a:rPr>
              <a:t>import java.util.Date;</a:t>
            </a:r>
            <a:endParaRPr b="0" lang="cs-CZ" sz="10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public class TestImmuable {</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public static void main(String[] args) {</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birthDate = new 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Person person = new Person("name1", birthDate); </a:t>
            </a:r>
            <a:r>
              <a:rPr b="0" lang="en-US" sz="1100" strike="noStrike" u="none">
                <a:solidFill>
                  <a:schemeClr val="dk1"/>
                </a:solidFill>
                <a:highlight>
                  <a:srgbClr val="ffff00"/>
                </a:highlight>
                <a:uFillTx/>
                <a:latin typeface="Consolas"/>
              </a:rPr>
              <a:t>System.out.println(person);</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uFillTx/>
                <a:latin typeface="Consolas"/>
              </a:rPr>
              <a:t>Date newBirthDate = person.getBirthDate();</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ff"/>
                </a:highlight>
                <a:uFillTx/>
                <a:latin typeface="Consolas"/>
              </a:rPr>
              <a:t>birthDate.setMonth(newBirthDate.getMonth() + 1);</a:t>
            </a:r>
            <a:endParaRPr b="0" lang="cs-CZ" sz="1100" strike="noStrike" u="none">
              <a:solidFill>
                <a:srgbClr val="000000"/>
              </a:solidFill>
              <a:uFillTx/>
              <a:latin typeface="Arial"/>
            </a:endParaRPr>
          </a:p>
          <a:p>
            <a:pPr marL="685800" defTabSz="685800">
              <a:lnSpc>
                <a:spcPct val="90000"/>
              </a:lnSpc>
              <a:spcBef>
                <a:spcPts val="374"/>
              </a:spcBef>
              <a:tabLst>
                <a:tab algn="l" pos="0"/>
              </a:tabLst>
            </a:pPr>
            <a:r>
              <a:rPr b="0" lang="en-US" sz="1100" strike="noStrike" u="none">
                <a:solidFill>
                  <a:schemeClr val="dk1"/>
                </a:solidFill>
                <a:highlight>
                  <a:srgbClr val="00ff00"/>
                </a:highlight>
                <a:uFillTx/>
                <a:latin typeface="Consolas"/>
              </a:rPr>
              <a:t>System.out.println(person);</a:t>
            </a:r>
            <a:endParaRPr b="0" lang="cs-CZ" sz="1100" strike="noStrike" u="none">
              <a:solidFill>
                <a:srgbClr val="000000"/>
              </a:solidFill>
              <a:uFillTx/>
              <a:latin typeface="Arial"/>
            </a:endParaRPr>
          </a:p>
          <a:p>
            <a:pPr marL="343080" defTabSz="685800">
              <a:lnSpc>
                <a:spcPct val="90000"/>
              </a:lnSpc>
              <a:spcBef>
                <a:spcPts val="374"/>
              </a:spcBef>
              <a:tabLst>
                <a:tab algn="l" pos="0"/>
              </a:tabLst>
            </a:pPr>
            <a:r>
              <a:rPr b="0" lang="en-US" sz="1100" strike="noStrike" u="none">
                <a:solidFill>
                  <a:schemeClr val="dk1"/>
                </a:solidFill>
                <a:uFillTx/>
                <a:latin typeface="Consolas"/>
              </a:rPr>
              <a:t>} </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onsolas"/>
              </a:rPr>
              <a:t>}</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uFillTx/>
                <a:latin typeface="Calibri"/>
              </a:rPr>
              <a:t>Execution:</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ff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100" strike="noStrike" u="none">
                <a:solidFill>
                  <a:schemeClr val="dk1"/>
                </a:solidFill>
                <a:highlight>
                  <a:srgbClr val="00ff00"/>
                </a:highlight>
                <a:uFillTx/>
                <a:latin typeface="Calibri"/>
              </a:rPr>
              <a:t>name=name1, birthdate = Sat Dec 03 20:58:49 CET2019</a:t>
            </a:r>
            <a:endParaRPr b="0" lang="cs-CZ" sz="1100" strike="noStrike" u="none">
              <a:solidFill>
                <a:srgbClr val="000000"/>
              </a:solidFill>
              <a:uFillTx/>
              <a:latin typeface="Arial"/>
            </a:endParaRPr>
          </a:p>
          <a:p>
            <a:pPr defTabSz="685800">
              <a:lnSpc>
                <a:spcPct val="90000"/>
              </a:lnSpc>
              <a:spcBef>
                <a:spcPts val="751"/>
              </a:spcBef>
              <a:tabLst>
                <a:tab algn="l" pos="0"/>
              </a:tabLst>
            </a:pPr>
            <a:r>
              <a:rPr b="0" lang="en-US" sz="1000" strike="noStrike" u="none">
                <a:solidFill>
                  <a:schemeClr val="dk1"/>
                </a:solidFill>
                <a:uFillTx/>
                <a:latin typeface="Calibri"/>
              </a:rPr>
              <a:t>the class </a:t>
            </a:r>
            <a:r>
              <a:rPr b="1" lang="en-US" sz="1000" strike="noStrike" u="none">
                <a:solidFill>
                  <a:schemeClr val="dk1"/>
                </a:solidFill>
                <a:uFillTx/>
                <a:latin typeface="Calibri"/>
              </a:rPr>
              <a:t>Date</a:t>
            </a:r>
            <a:r>
              <a:rPr b="0" lang="en-US" sz="1000" strike="noStrike" u="none">
                <a:solidFill>
                  <a:schemeClr val="dk1"/>
                </a:solidFill>
                <a:uFillTx/>
                <a:latin typeface="Calibri"/>
              </a:rPr>
              <a:t> is mutable =&gt; the class Person is mutable because you can modify its attributes (in this example birthDate). It is therefore necessary that the getters return an immutable instance or another instance of the attribute</a:t>
            </a:r>
            <a:endParaRPr b="0" lang="cs-CZ" sz="1000" strike="noStrike" u="none">
              <a:solidFill>
                <a:srgbClr val="000000"/>
              </a:solidFill>
              <a:uFillTx/>
              <a:latin typeface="Arial"/>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55E0C751-396B-4196-A990-8083EF19C17D}" type="slidenum">
              <a:t>154</a:t>
            </a:fld>
          </a:p>
        </p:txBody>
      </p:sp>
      <p:sp>
        <p:nvSpPr>
          <p:cNvPr id="6" name="PlaceHolder 5"/>
          <p:cNvSpPr>
            <a:spLocks noGrp="1"/>
          </p:cNvSpPr>
          <p:nvPr>
            <p:ph type="dt" idx="4"/>
          </p:nvPr>
        </p:nvSpPr>
        <p:spPr/>
        <p:txBody>
          <a:bodyPr/>
          <a:p>
            <a:fld id="{79880349-81EA-4FB3-ADC1-C941B0B97FC6}" type="datetime3">
              <a:rPr lang="cs-CZ"/>
              <a:t>12. září 2024</a:t>
            </a:fld>
          </a:p>
        </p:txBody>
      </p:sp>
    </p:spTree>
  </p:cSld>
  <mc:AlternateContent>
    <mc:Choice Requires="p14">
      <p:transition spd="slow" p14:dur="2000"/>
    </mc:Choice>
    <mc:Fallback>
      <p:transition spd="slow"/>
    </mc:Fallback>
  </mc:AlternateContent>
</p:sld>
</file>

<file path=ppt/slides/slide1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 – Defensive Copy</a:t>
            </a:r>
            <a:endParaRPr b="0" lang="cs-CZ" sz="2700" strike="noStrike" u="none">
              <a:solidFill>
                <a:schemeClr val="dk1"/>
              </a:solidFill>
              <a:uFillTx/>
              <a:latin typeface="Calibri"/>
            </a:endParaRPr>
          </a:p>
        </p:txBody>
      </p:sp>
      <p:sp>
        <p:nvSpPr>
          <p:cNvPr id="726"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70000" lnSpcReduction="1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purpose of defensive copy is to work on a copy of an object rather than the original object to prevent the state of that object from being changed outside of its class on purpose or not. Defensive copying is also used, as we saw in Example 2, in achieving immutability.</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class can have an attribute which is a mutable object. There are then two design choices to modify the state of this object: o </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Either this state is only modified by the class which encapsulates the object because it protects its access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Either the object can be returned to a caller who can then change its state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t>
            </a:r>
            <a:r>
              <a:rPr b="0" lang="en-US" sz="2400" strike="noStrike" u="none">
                <a:solidFill>
                  <a:schemeClr val="dk1"/>
                </a:solidFill>
                <a:uFillTx/>
                <a:latin typeface="Calibri"/>
              </a:rPr>
              <a:t>When an instance of this object is passed as a parameter or in return from a method of another class, the latter has no way: </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to know the other objects which have a reference on the instance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and if the object is mutable, to know what modifications will be made on it from these references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Thus, to preserve the encapsulation rules, the defensive copy must be implemented when: </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 mutable object is passed as a parameter of a setter or a constructor</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 mutable object is returned by a getter</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Without this, it becomes possible for the wrapped object to be modified outside of its class.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072317C3-D2B3-45DA-A2A7-9C76C62866AE}" type="slidenum">
              <a:t>155</a:t>
            </a:fld>
          </a:p>
        </p:txBody>
      </p:sp>
      <p:sp>
        <p:nvSpPr>
          <p:cNvPr id="6" name="PlaceHolder 5"/>
          <p:cNvSpPr>
            <a:spLocks noGrp="1"/>
          </p:cNvSpPr>
          <p:nvPr>
            <p:ph type="dt" idx="4"/>
          </p:nvPr>
        </p:nvSpPr>
        <p:spPr/>
        <p:txBody>
          <a:bodyPr/>
          <a:p>
            <a:fld id="{B420319B-B993-4518-B769-31AB90F66575}" type="datetime3">
              <a:rPr lang="cs-CZ"/>
              <a:t>12. září 2024</a:t>
            </a:fld>
          </a:p>
        </p:txBody>
      </p:sp>
    </p:spTree>
  </p:cSld>
  <mc:AlternateContent>
    <mc:Choice Requires="p14">
      <p:transition spd="slow" p14:dur="2000"/>
    </mc:Choice>
    <mc:Fallback>
      <p:transition spd="slow"/>
    </mc:Fallback>
  </mc:AlternateContent>
</p:sld>
</file>

<file path=ppt/slides/slide1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Immutable Objects – Defensive Copy</a:t>
            </a:r>
            <a:endParaRPr b="0" lang="cs-CZ" sz="2700" strike="noStrike" u="none">
              <a:solidFill>
                <a:schemeClr val="dk1"/>
              </a:solidFill>
              <a:uFillTx/>
              <a:latin typeface="Calibri"/>
            </a:endParaRPr>
          </a:p>
        </p:txBody>
      </p:sp>
      <p:sp>
        <p:nvSpPr>
          <p:cNvPr id="728"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9999"/>
          </a:bodyPr>
          <a:p>
            <a:pPr indent="0" defTabSz="685800">
              <a:lnSpc>
                <a:spcPct val="90000"/>
              </a:lnSpc>
              <a:spcBef>
                <a:spcPts val="751"/>
              </a:spcBef>
              <a:buNone/>
              <a:tabLst>
                <a:tab algn="l" pos="0"/>
              </a:tabLst>
            </a:pPr>
            <a:r>
              <a:rPr b="0" lang="en-US" sz="1500" strike="noStrike" u="none">
                <a:solidFill>
                  <a:schemeClr val="dk1"/>
                </a:solidFill>
                <a:uFillTx/>
                <a:latin typeface="Consolas"/>
              </a:rPr>
              <a:t>import java.util.ArrayList; import java.util.List;</a:t>
            </a:r>
            <a:endParaRPr b="0" lang="cs-CZ" sz="1500" strike="noStrike" u="none">
              <a:solidFill>
                <a:schemeClr val="dk1"/>
              </a:solidFill>
              <a:uFillTx/>
              <a:latin typeface="Calibri"/>
            </a:endParaRPr>
          </a:p>
          <a:p>
            <a:pPr indent="0" defTabSz="685800">
              <a:lnSpc>
                <a:spcPct val="90000"/>
              </a:lnSpc>
              <a:spcBef>
                <a:spcPts val="751"/>
              </a:spcBef>
              <a:buNone/>
              <a:tabLst>
                <a:tab algn="l" pos="0"/>
              </a:tabLst>
            </a:pPr>
            <a:r>
              <a:rPr b="0" lang="en-US" sz="1500" strike="noStrike" u="none">
                <a:solidFill>
                  <a:schemeClr val="dk1"/>
                </a:solidFill>
                <a:uFillTx/>
                <a:latin typeface="Consolas"/>
              </a:rPr>
              <a:t>public class MyList {</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List&lt;String&gt; list = new ArrayList&lt;String&gt;(); </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public void add(String s) {</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	</a:t>
            </a:r>
            <a:r>
              <a:rPr b="0" lang="en-US" sz="1500" strike="noStrike" u="none">
                <a:solidFill>
                  <a:schemeClr val="dk1"/>
                </a:solidFill>
                <a:uFillTx/>
                <a:latin typeface="Consolas"/>
              </a:rPr>
              <a:t>list.add(s); </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public List&lt;String&gt; getList() {</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	</a:t>
            </a:r>
            <a:r>
              <a:rPr b="0" lang="en-US" sz="1500" strike="noStrike" u="none">
                <a:solidFill>
                  <a:schemeClr val="dk1"/>
                </a:solidFill>
                <a:uFillTx/>
                <a:latin typeface="Consolas"/>
              </a:rPr>
              <a:t>return </a:t>
            </a:r>
            <a:r>
              <a:rPr b="0" lang="en-US" sz="1500" strike="noStrike" u="none">
                <a:solidFill>
                  <a:srgbClr val="ff0000"/>
                </a:solidFill>
                <a:uFillTx/>
                <a:latin typeface="Consolas"/>
              </a:rPr>
              <a:t>Collections.unmodifiableList(list);</a:t>
            </a: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500" strike="noStrike" u="none">
                <a:solidFill>
                  <a:schemeClr val="dk1"/>
                </a:solidFill>
                <a:uFillTx/>
                <a:latin typeface="Consolas"/>
              </a:rPr>
              <a:t>} </a:t>
            </a:r>
            <a:endParaRPr b="0" lang="cs-CZ" sz="1500" strike="noStrike" u="none">
              <a:solidFill>
                <a:schemeClr val="dk1"/>
              </a:solidFill>
              <a:uFillTx/>
              <a:latin typeface="Calibri"/>
            </a:endParaRPr>
          </a:p>
          <a:p>
            <a:pPr indent="0" defTabSz="685800">
              <a:lnSpc>
                <a:spcPct val="90000"/>
              </a:lnSpc>
              <a:spcBef>
                <a:spcPts val="751"/>
              </a:spcBef>
              <a:buNone/>
              <a:tabLst>
                <a:tab algn="l" pos="0"/>
              </a:tabLst>
            </a:pPr>
            <a:r>
              <a:rPr b="0" lang="en-US" sz="1500" strike="noStrike" u="none">
                <a:solidFill>
                  <a:schemeClr val="dk1"/>
                </a:solidFill>
                <a:uFillTx/>
                <a:latin typeface="Consolas"/>
              </a:rPr>
              <a:t>}</a:t>
            </a:r>
            <a:endParaRPr b="0" lang="cs-CZ" sz="15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NB: To maintain control over the state of the collection, it is possible to return a copy of the instance. Here we are returning a non-editable copy, which can be used to get an item or browse all or part of the items but without being able to add, modify or delete an item.</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4BD5981F-862A-4D0C-B727-41A43FB3D720}" type="slidenum">
              <a:t>156</a:t>
            </a:fld>
          </a:p>
        </p:txBody>
      </p:sp>
      <p:sp>
        <p:nvSpPr>
          <p:cNvPr id="6" name="PlaceHolder 5"/>
          <p:cNvSpPr>
            <a:spLocks noGrp="1"/>
          </p:cNvSpPr>
          <p:nvPr>
            <p:ph type="dt" idx="4"/>
          </p:nvPr>
        </p:nvSpPr>
        <p:spPr/>
        <p:txBody>
          <a:bodyPr/>
          <a:p>
            <a:fld id="{A3EEEF4C-FA1D-4903-85B5-9B7C3BF7EE04}" type="datetime3">
              <a:rPr lang="cs-CZ"/>
              <a:t>12. září 2024</a:t>
            </a:fld>
          </a:p>
        </p:txBody>
      </p:sp>
    </p:spTree>
  </p:cSld>
  <mc:AlternateContent>
    <mc:Choice Requires="p14">
      <p:transition spd="slow" p14:dur="2000"/>
    </mc:Choice>
    <mc:Fallback>
      <p:transition spd="slow"/>
    </mc:Fallback>
  </mc:AlternateContent>
</p:sld>
</file>

<file path=ppt/slides/slide1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6</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73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Generics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Wrapper Classes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Lambda expression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Built-in interfaces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Java SE8 Streams</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1E4F1418-6C86-4FA2-9F0E-AA4AE8C73E91}" type="slidenum">
              <a:t>157</a:t>
            </a:fld>
          </a:p>
        </p:txBody>
      </p:sp>
      <p:sp>
        <p:nvSpPr>
          <p:cNvPr id="6" name="PlaceHolder 5"/>
          <p:cNvSpPr>
            <a:spLocks noGrp="1"/>
          </p:cNvSpPr>
          <p:nvPr>
            <p:ph type="dt" idx="4"/>
          </p:nvPr>
        </p:nvSpPr>
        <p:spPr/>
        <p:txBody>
          <a:bodyPr/>
          <a:p>
            <a:fld id="{E315BAE1-3D8D-46AB-ABD3-B3B4839BC632}" type="datetime3">
              <a:rPr lang="cs-CZ"/>
              <a:t>12. září 2024</a:t>
            </a:fld>
          </a:p>
        </p:txBody>
      </p:sp>
    </p:spTree>
  </p:cSld>
  <mc:AlternateContent>
    <mc:Choice Requires="p14">
      <p:transition spd="slow" p14:dur="2000"/>
    </mc:Choice>
    <mc:Fallback>
      <p:transition spd="slow"/>
    </mc:Fallback>
  </mc:AlternateContent>
</p:sld>
</file>

<file path=ppt/slides/slide1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a:t>
            </a:r>
            <a:endParaRPr b="0" lang="cs-CZ" sz="2700" strike="noStrike" u="none">
              <a:solidFill>
                <a:schemeClr val="dk1"/>
              </a:solidFill>
              <a:uFillTx/>
              <a:latin typeface="Calibri"/>
            </a:endParaRPr>
          </a:p>
        </p:txBody>
      </p:sp>
      <p:sp>
        <p:nvSpPr>
          <p:cNvPr id="732"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Known as </a:t>
            </a:r>
            <a:r>
              <a:rPr b="0" i="1" lang="en-US" sz="2400" strike="noStrike" u="none">
                <a:solidFill>
                  <a:schemeClr val="dk1"/>
                </a:solidFill>
                <a:uFillTx/>
                <a:latin typeface="Calibri"/>
              </a:rPr>
              <a:t>parameterized types </a:t>
            </a:r>
            <a:r>
              <a:rPr b="0" lang="en-US" sz="2400" strike="noStrike" u="none">
                <a:solidFill>
                  <a:schemeClr val="dk1"/>
                </a:solidFill>
                <a:uFillTx/>
                <a:latin typeface="Calibri"/>
              </a:rPr>
              <a:t>or</a:t>
            </a:r>
            <a:r>
              <a:rPr b="0" i="1" lang="en-US" sz="2400" strike="noStrike" u="none">
                <a:solidFill>
                  <a:schemeClr val="dk1"/>
                </a:solidFill>
                <a:uFillTx/>
                <a:latin typeface="Calibri"/>
              </a:rPr>
              <a:t> templates.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Introduce parameters into class definition.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Benefits of generic types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increased expressive power,</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improved type safety,</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explicit type parameters and implicit type casts.</a:t>
            </a:r>
            <a:endParaRPr b="0" lang="cs-CZ" sz="1800" strike="noStrike" u="none">
              <a:solidFill>
                <a:schemeClr val="dk1"/>
              </a:solidFill>
              <a:uFillTx/>
              <a:latin typeface="Calibri"/>
            </a:endParaRPr>
          </a:p>
          <a:p>
            <a:pPr marL="514440" indent="-171360" defTabSz="685800">
              <a:lnSpc>
                <a:spcPct val="90000"/>
              </a:lnSpc>
              <a:spcBef>
                <a:spcPts val="374"/>
              </a:spcBef>
              <a:buNone/>
              <a:tabLst>
                <a:tab algn="l" pos="0"/>
              </a:tabLst>
            </a:pP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Collections with generics</a:t>
            </a:r>
            <a:endParaRPr b="0" lang="cs-CZ" sz="2700" strike="noStrike" u="none">
              <a:solidFill>
                <a:schemeClr val="dk1"/>
              </a:solidFill>
              <a:uFillTx/>
              <a:latin typeface="Calibri"/>
            </a:endParaRPr>
          </a:p>
        </p:txBody>
      </p:sp>
      <p:sp>
        <p:nvSpPr>
          <p:cNvPr id="73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000" strike="noStrike" u="none">
                <a:solidFill>
                  <a:schemeClr val="dk1"/>
                </a:solidFill>
                <a:uFillTx/>
                <a:latin typeface="Calibri"/>
              </a:rPr>
              <a:t>The main point: “old” containers hold “Object” objects and need casts which are problematic because cast is something the programmer thinks is true at a single point.</a:t>
            </a:r>
            <a:endParaRPr b="0" lang="cs-CZ" sz="20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000" strike="noStrike" u="none">
                <a:solidFill>
                  <a:schemeClr val="dk1"/>
                </a:solidFill>
                <a:uFillTx/>
                <a:latin typeface="Calibri"/>
              </a:rPr>
              <a:t>Generic type is true everywhere</a:t>
            </a:r>
            <a:endParaRPr b="0" lang="cs-CZ" sz="20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735" name="Freeform 5"/>
          <p:cNvSpPr/>
          <p:nvPr/>
        </p:nvSpPr>
        <p:spPr>
          <a:xfrm>
            <a:off x="900000" y="3605040"/>
            <a:ext cx="4071600" cy="1630800"/>
          </a:xfrm>
          <a:custGeom>
            <a:avLst/>
            <a:gdLst>
              <a:gd name="textAreaLeft" fmla="*/ 0 w 4071600"/>
              <a:gd name="textAreaRight" fmla="*/ 4071960 w 4071600"/>
              <a:gd name="textAreaTop" fmla="*/ 0 h 1630800"/>
              <a:gd name="textAreaBottom" fmla="*/ 1631160 h 1630800"/>
            </a:gdLst>
            <a:ahLst/>
            <a:rect l="textAreaLeft" t="textAreaTop" r="textAreaRight" b="textAreaBottom"/>
            <a:pathLst>
              <a:path w="3601" h="2161">
                <a:moveTo>
                  <a:pt x="3168" y="576"/>
                </a:moveTo>
                <a:lnTo>
                  <a:pt x="2736" y="624"/>
                </a:lnTo>
                <a:lnTo>
                  <a:pt x="2722" y="628"/>
                </a:lnTo>
                <a:lnTo>
                  <a:pt x="2736" y="480"/>
                </a:lnTo>
                <a:lnTo>
                  <a:pt x="2592" y="480"/>
                </a:lnTo>
                <a:lnTo>
                  <a:pt x="2688" y="96"/>
                </a:lnTo>
                <a:lnTo>
                  <a:pt x="576" y="144"/>
                </a:lnTo>
                <a:lnTo>
                  <a:pt x="0" y="0"/>
                </a:lnTo>
                <a:lnTo>
                  <a:pt x="48" y="624"/>
                </a:lnTo>
                <a:lnTo>
                  <a:pt x="0" y="2160"/>
                </a:lnTo>
                <a:lnTo>
                  <a:pt x="288" y="1968"/>
                </a:lnTo>
                <a:lnTo>
                  <a:pt x="432" y="2112"/>
                </a:lnTo>
                <a:lnTo>
                  <a:pt x="720" y="1920"/>
                </a:lnTo>
                <a:lnTo>
                  <a:pt x="1056" y="1968"/>
                </a:lnTo>
                <a:lnTo>
                  <a:pt x="1248" y="1872"/>
                </a:lnTo>
                <a:lnTo>
                  <a:pt x="1344" y="1968"/>
                </a:lnTo>
                <a:lnTo>
                  <a:pt x="1348" y="1995"/>
                </a:lnTo>
                <a:lnTo>
                  <a:pt x="1392" y="1920"/>
                </a:lnTo>
                <a:lnTo>
                  <a:pt x="2064" y="1728"/>
                </a:lnTo>
                <a:lnTo>
                  <a:pt x="1968" y="1680"/>
                </a:lnTo>
                <a:lnTo>
                  <a:pt x="3600" y="1392"/>
                </a:lnTo>
                <a:lnTo>
                  <a:pt x="3168" y="1104"/>
                </a:lnTo>
                <a:lnTo>
                  <a:pt x="3216" y="1008"/>
                </a:lnTo>
              </a:path>
            </a:pathLst>
          </a:custGeom>
          <a:noFill/>
          <a:ln cap="rnd" w="254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cs-CZ" sz="1800" strike="noStrike" u="none">
              <a:solidFill>
                <a:schemeClr val="dk1"/>
              </a:solidFill>
              <a:uFillTx/>
              <a:latin typeface="Calibri"/>
            </a:endParaRPr>
          </a:p>
        </p:txBody>
      </p:sp>
      <p:sp>
        <p:nvSpPr>
          <p:cNvPr id="736" name="Freeform 6"/>
          <p:cNvSpPr/>
          <p:nvPr/>
        </p:nvSpPr>
        <p:spPr>
          <a:xfrm>
            <a:off x="2179800" y="4872960"/>
            <a:ext cx="5078160" cy="1928520"/>
          </a:xfrm>
          <a:custGeom>
            <a:avLst/>
            <a:gdLst>
              <a:gd name="textAreaLeft" fmla="*/ 0 w 5078160"/>
              <a:gd name="textAreaRight" fmla="*/ 5078520 w 5078160"/>
              <a:gd name="textAreaTop" fmla="*/ 0 h 1928520"/>
              <a:gd name="textAreaBottom" fmla="*/ 1928880 h 1928520"/>
            </a:gdLst>
            <a:ahLst/>
            <a:rect l="textAreaLeft" t="textAreaTop" r="textAreaRight" b="textAreaBottom"/>
            <a:pathLst>
              <a:path w="4369" h="2257">
                <a:moveTo>
                  <a:pt x="0" y="1344"/>
                </a:moveTo>
                <a:lnTo>
                  <a:pt x="240" y="1104"/>
                </a:lnTo>
                <a:lnTo>
                  <a:pt x="144" y="960"/>
                </a:lnTo>
                <a:lnTo>
                  <a:pt x="240" y="864"/>
                </a:lnTo>
                <a:lnTo>
                  <a:pt x="192" y="336"/>
                </a:lnTo>
                <a:lnTo>
                  <a:pt x="864" y="144"/>
                </a:lnTo>
                <a:lnTo>
                  <a:pt x="816" y="96"/>
                </a:lnTo>
                <a:lnTo>
                  <a:pt x="1008" y="96"/>
                </a:lnTo>
                <a:lnTo>
                  <a:pt x="1296" y="192"/>
                </a:lnTo>
                <a:lnTo>
                  <a:pt x="1440" y="96"/>
                </a:lnTo>
                <a:lnTo>
                  <a:pt x="2448" y="144"/>
                </a:lnTo>
                <a:lnTo>
                  <a:pt x="2496" y="48"/>
                </a:lnTo>
                <a:lnTo>
                  <a:pt x="2880" y="144"/>
                </a:lnTo>
                <a:lnTo>
                  <a:pt x="3840" y="0"/>
                </a:lnTo>
                <a:lnTo>
                  <a:pt x="3984" y="144"/>
                </a:lnTo>
                <a:lnTo>
                  <a:pt x="4320" y="0"/>
                </a:lnTo>
                <a:lnTo>
                  <a:pt x="4272" y="192"/>
                </a:lnTo>
                <a:lnTo>
                  <a:pt x="4368" y="480"/>
                </a:lnTo>
                <a:lnTo>
                  <a:pt x="4080" y="1008"/>
                </a:lnTo>
                <a:lnTo>
                  <a:pt x="4224" y="1152"/>
                </a:lnTo>
                <a:lnTo>
                  <a:pt x="3648" y="1488"/>
                </a:lnTo>
                <a:lnTo>
                  <a:pt x="3648" y="1824"/>
                </a:lnTo>
                <a:lnTo>
                  <a:pt x="3360" y="1776"/>
                </a:lnTo>
                <a:lnTo>
                  <a:pt x="3360" y="2016"/>
                </a:lnTo>
                <a:lnTo>
                  <a:pt x="3120" y="1920"/>
                </a:lnTo>
                <a:lnTo>
                  <a:pt x="864" y="2016"/>
                </a:lnTo>
                <a:lnTo>
                  <a:pt x="528" y="2016"/>
                </a:lnTo>
                <a:lnTo>
                  <a:pt x="384" y="2256"/>
                </a:lnTo>
                <a:lnTo>
                  <a:pt x="144" y="2208"/>
                </a:lnTo>
                <a:lnTo>
                  <a:pt x="240" y="2112"/>
                </a:lnTo>
                <a:lnTo>
                  <a:pt x="48" y="1920"/>
                </a:lnTo>
              </a:path>
            </a:pathLst>
          </a:custGeom>
          <a:noFill/>
          <a:ln cap="rnd" w="254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cs-CZ" sz="1800" strike="noStrike" u="none">
              <a:solidFill>
                <a:schemeClr val="dk1"/>
              </a:solidFill>
              <a:uFillTx/>
              <a:latin typeface="Calibri"/>
            </a:endParaRPr>
          </a:p>
        </p:txBody>
      </p:sp>
      <p:pic>
        <p:nvPicPr>
          <p:cNvPr id="737" name="Picture 7" descr=""/>
          <p:cNvPicPr/>
          <p:nvPr/>
        </p:nvPicPr>
        <p:blipFill>
          <a:blip r:embed="rId1"/>
          <a:stretch/>
        </p:blipFill>
        <p:spPr>
          <a:xfrm>
            <a:off x="4218840" y="3519360"/>
            <a:ext cx="999720" cy="990360"/>
          </a:xfrm>
          <a:prstGeom prst="rect">
            <a:avLst/>
          </a:prstGeom>
          <a:ln w="9525">
            <a:noFill/>
          </a:ln>
        </p:spPr>
      </p:pic>
      <p:pic>
        <p:nvPicPr>
          <p:cNvPr id="738" name="Picture 8" descr=""/>
          <p:cNvPicPr/>
          <p:nvPr/>
        </p:nvPicPr>
        <p:blipFill>
          <a:blip r:embed="rId2"/>
          <a:stretch/>
        </p:blipFill>
        <p:spPr>
          <a:xfrm>
            <a:off x="1185840" y="5730480"/>
            <a:ext cx="941040" cy="990360"/>
          </a:xfrm>
          <a:prstGeom prst="rect">
            <a:avLst/>
          </a:prstGeom>
          <a:ln w="9525">
            <a:noFill/>
          </a:ln>
        </p:spPr>
      </p:pic>
      <p:sp>
        <p:nvSpPr>
          <p:cNvPr id="739" name="Zástupný symbol pro obsah 2"/>
          <p:cNvSpPr/>
          <p:nvPr/>
        </p:nvSpPr>
        <p:spPr>
          <a:xfrm>
            <a:off x="257040" y="7120080"/>
            <a:ext cx="7772040" cy="1452240"/>
          </a:xfrm>
          <a:prstGeom prst="rect">
            <a:avLst/>
          </a:prstGeom>
          <a:noFill/>
          <a:ln w="9525">
            <a:noFill/>
          </a:ln>
        </p:spPr>
        <p:style>
          <a:lnRef idx="0"/>
          <a:fillRef idx="0"/>
          <a:effectRef idx="0"/>
          <a:fontRef idx="minor"/>
        </p:style>
        <p:txBody>
          <a:bodyPr numCol="1" spcCol="0" lIns="92160" rIns="92160" tIns="46080" bIns="46080" anchor="t">
            <a:noAutofit/>
          </a:bodyPr>
          <a:p>
            <a:pPr defTabSz="914400">
              <a:lnSpc>
                <a:spcPct val="100000"/>
              </a:lnSpc>
              <a:spcBef>
                <a:spcPts val="641"/>
              </a:spcBef>
            </a:pPr>
            <a:endParaRPr b="1" lang="cs-CZ" sz="3200" strike="noStrike" u="none">
              <a:solidFill>
                <a:schemeClr val="dk1"/>
              </a:solidFill>
              <a:uFillTx/>
              <a:latin typeface="Calibri"/>
            </a:endParaRPr>
          </a:p>
        </p:txBody>
      </p:sp>
      <p:sp>
        <p:nvSpPr>
          <p:cNvPr id="740" name="Zástupný symbol pro obsah 2"/>
          <p:cNvSpPr/>
          <p:nvPr/>
        </p:nvSpPr>
        <p:spPr>
          <a:xfrm>
            <a:off x="1143000" y="1643040"/>
            <a:ext cx="2857320" cy="1356840"/>
          </a:xfrm>
          <a:prstGeom prst="rect">
            <a:avLst/>
          </a:prstGeom>
          <a:noFill/>
          <a:ln w="9525">
            <a:noFill/>
          </a:ln>
        </p:spPr>
        <p:style>
          <a:lnRef idx="0"/>
          <a:fillRef idx="0"/>
          <a:effectRef idx="0"/>
          <a:fontRef idx="minor"/>
        </p:style>
        <p:txBody>
          <a:bodyPr numCol="1" spcCol="0" lIns="92160" rIns="92160" tIns="46080" bIns="46080" anchor="t">
            <a:noAutofit/>
          </a:bodyPr>
          <a:p>
            <a:pPr defTabSz="914400">
              <a:lnSpc>
                <a:spcPct val="100000"/>
              </a:lnSpc>
              <a:spcBef>
                <a:spcPts val="641"/>
              </a:spcBef>
            </a:pPr>
            <a:endParaRPr b="1" lang="cs-CZ" sz="3200" strike="noStrike" u="none">
              <a:solidFill>
                <a:schemeClr val="dk1"/>
              </a:solidFill>
              <a:uFillTx/>
              <a:latin typeface="Calibri"/>
            </a:endParaRPr>
          </a:p>
        </p:txBody>
      </p:sp>
      <p:sp>
        <p:nvSpPr>
          <p:cNvPr id="741" name="Rectangle 3"/>
          <p:cNvSpPr/>
          <p:nvPr/>
        </p:nvSpPr>
        <p:spPr>
          <a:xfrm>
            <a:off x="1257480" y="3801600"/>
            <a:ext cx="2857320" cy="131040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0" lang="cs-CZ" sz="1600" strike="noStrike" u="none">
                <a:solidFill>
                  <a:schemeClr val="dk1"/>
                </a:solidFill>
                <a:uFillTx/>
                <a:latin typeface="Arial"/>
              </a:rPr>
              <a:t>List li </a:t>
            </a:r>
            <a:r>
              <a:rPr b="0" lang="en-US" sz="1600" strike="noStrike" u="none">
                <a:solidFill>
                  <a:schemeClr val="dk1"/>
                </a:solidFill>
                <a:uFillTx/>
                <a:latin typeface="Arial"/>
              </a:rPr>
              <a:t>= new </a:t>
            </a:r>
            <a:r>
              <a:rPr b="1" lang="en-US" sz="1600" strike="noStrike" u="none">
                <a:solidFill>
                  <a:schemeClr val="dk1"/>
                </a:solidFill>
                <a:uFillTx/>
                <a:latin typeface="Arial"/>
              </a:rPr>
              <a:t>ArrayList();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li.add(</a:t>
            </a:r>
            <a:r>
              <a:rPr b="1" lang="en-US" sz="1600" strike="noStrike" u="none">
                <a:solidFill>
                  <a:schemeClr val="dk1"/>
                </a:solidFill>
                <a:uFillTx/>
                <a:latin typeface="Arial"/>
              </a:rPr>
              <a:t>new</a:t>
            </a:r>
            <a:r>
              <a:rPr b="0" lang="en-US" sz="1600" strike="noStrike" u="none">
                <a:solidFill>
                  <a:schemeClr val="dk1"/>
                </a:solidFill>
                <a:uFillTx/>
                <a:latin typeface="Arial"/>
              </a:rPr>
              <a:t> Integer(1));</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Integer x = (Integer) li.get(0);</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
        <p:nvSpPr>
          <p:cNvPr id="742" name="Rectangle 3"/>
          <p:cNvSpPr/>
          <p:nvPr/>
        </p:nvSpPr>
        <p:spPr>
          <a:xfrm>
            <a:off x="2543040" y="5373000"/>
            <a:ext cx="4142880" cy="131040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0" lang="cs-CZ" sz="1600" strike="noStrike" u="none">
                <a:solidFill>
                  <a:schemeClr val="dk1"/>
                </a:solidFill>
                <a:uFillTx/>
                <a:latin typeface="Arial"/>
              </a:rPr>
              <a:t>List</a:t>
            </a:r>
            <a:r>
              <a:rPr b="0" lang="en-US" sz="1600" strike="noStrike" u="none">
                <a:solidFill>
                  <a:schemeClr val="dk1"/>
                </a:solidFill>
                <a:uFillTx/>
                <a:latin typeface="Arial"/>
              </a:rPr>
              <a:t>&lt;Integer&gt;</a:t>
            </a:r>
            <a:r>
              <a:rPr b="0" lang="cs-CZ" sz="1600" strike="noStrike" u="none">
                <a:solidFill>
                  <a:schemeClr val="dk1"/>
                </a:solidFill>
                <a:uFillTx/>
                <a:latin typeface="Arial"/>
              </a:rPr>
              <a:t> li </a:t>
            </a:r>
            <a:r>
              <a:rPr b="0" lang="en-US" sz="1600" strike="noStrike" u="none">
                <a:solidFill>
                  <a:schemeClr val="dk1"/>
                </a:solidFill>
                <a:uFillTx/>
                <a:latin typeface="Arial"/>
              </a:rPr>
              <a:t>= </a:t>
            </a:r>
            <a:r>
              <a:rPr b="1" lang="en-US" sz="1600" strike="noStrike" u="none">
                <a:solidFill>
                  <a:schemeClr val="dk1"/>
                </a:solidFill>
                <a:uFillTx/>
                <a:latin typeface="Arial"/>
              </a:rPr>
              <a:t>new</a:t>
            </a:r>
            <a:r>
              <a:rPr b="0" lang="en-US" sz="1600" strike="noStrike" u="none">
                <a:solidFill>
                  <a:schemeClr val="dk1"/>
                </a:solidFill>
                <a:uFillTx/>
                <a:latin typeface="Arial"/>
              </a:rPr>
              <a:t> ArrayList&lt;&gt;</a:t>
            </a: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li.add(</a:t>
            </a:r>
            <a:r>
              <a:rPr b="1" lang="en-US" sz="1600" strike="noStrike" u="none">
                <a:solidFill>
                  <a:schemeClr val="dk1"/>
                </a:solidFill>
                <a:uFillTx/>
                <a:latin typeface="Arial"/>
              </a:rPr>
              <a:t>new</a:t>
            </a:r>
            <a:r>
              <a:rPr b="0" lang="en-US" sz="1600" strike="noStrike" u="none">
                <a:solidFill>
                  <a:schemeClr val="dk1"/>
                </a:solidFill>
                <a:uFillTx/>
                <a:latin typeface="Arial"/>
              </a:rPr>
              <a:t> Integer(1));</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Integer x = li.get(0);</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7" name="TextShape 2"/>
          <p:cNvSpPr/>
          <p:nvPr/>
        </p:nvSpPr>
        <p:spPr>
          <a:xfrm>
            <a:off x="285840" y="2484000"/>
            <a:ext cx="8571960" cy="387324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When you compare values by using </a:t>
            </a:r>
            <a:r>
              <a:rPr b="1" lang="en-US" sz="3200" strike="noStrike" u="none">
                <a:solidFill>
                  <a:srgbClr val="000000"/>
                </a:solidFill>
                <a:uFillTx/>
                <a:latin typeface="Arial"/>
              </a:rPr>
              <a:t>boolean </a:t>
            </a:r>
            <a:r>
              <a:rPr b="0" lang="en-US" sz="3200" strike="noStrike" u="none">
                <a:solidFill>
                  <a:srgbClr val="000000"/>
                </a:solidFill>
                <a:uFillTx/>
                <a:latin typeface="Arial"/>
              </a:rPr>
              <a:t>expressions, you need to understand the nuances of certain data types.</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Relational operators such as == are …</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Great for comparing primitives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Terrible for comparing Strings (and other objects)</a:t>
            </a:r>
            <a:endParaRPr b="0" lang="cs-CZ" sz="2400" strike="noStrike" u="none">
              <a:solidFill>
                <a:srgbClr val="000000"/>
              </a:solidFill>
              <a:uFillTx/>
              <a:latin typeface="Arial"/>
            </a:endParaRPr>
          </a:p>
          <a:p>
            <a:pPr defTabSz="914400">
              <a:lnSpc>
                <a:spcPct val="100000"/>
              </a:lnSpc>
              <a:spcBef>
                <a:spcPts val="1414"/>
              </a:spcBef>
            </a:pPr>
            <a:endParaRPr b="0" lang="cs-CZ" sz="2400" strike="noStrike" u="none">
              <a:solidFill>
                <a:srgbClr val="000000"/>
              </a:solidFill>
              <a:uFillTx/>
              <a:latin typeface="Arial"/>
            </a:endParaRPr>
          </a:p>
        </p:txBody>
      </p:sp>
      <p:sp>
        <p:nvSpPr>
          <p:cNvPr id="268" name="TextShape 3"/>
          <p:cNvSpPr/>
          <p:nvPr/>
        </p:nvSpPr>
        <p:spPr>
          <a:xfrm>
            <a:off x="576000" y="6226920"/>
            <a:ext cx="511164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ea typeface="Noto Sans CJK SC Regular"/>
              </a:rPr>
              <a:t>© Oracle Academy - Java Foundations</a:t>
            </a:r>
            <a:endParaRPr b="0" lang="cs-CZ" sz="1200" strike="noStrike" u="none">
              <a:solidFill>
                <a:srgbClr val="000000"/>
              </a:solidFill>
              <a:uFillTx/>
              <a:latin typeface="Arial"/>
            </a:endParaRPr>
          </a:p>
        </p:txBody>
      </p:sp>
      <p:sp>
        <p:nvSpPr>
          <p:cNvPr id="26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Comparing Variables (values)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Definition of generics</a:t>
            </a:r>
            <a:endParaRPr b="0" lang="cs-CZ" sz="2700" strike="noStrike" u="none">
              <a:solidFill>
                <a:schemeClr val="dk1"/>
              </a:solidFill>
              <a:uFillTx/>
              <a:latin typeface="Calibri"/>
            </a:endParaRPr>
          </a:p>
        </p:txBody>
      </p:sp>
      <p:sp>
        <p:nvSpPr>
          <p:cNvPr id="74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type variable = "placeholder" for an unknown type</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745" name="Rectangle 3"/>
          <p:cNvSpPr/>
          <p:nvPr/>
        </p:nvSpPr>
        <p:spPr>
          <a:xfrm>
            <a:off x="1208160" y="2730600"/>
            <a:ext cx="5108040" cy="350388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0" lang="en-US" sz="1600" strike="noStrike" u="none">
                <a:solidFill>
                  <a:schemeClr val="dk1"/>
                </a:solidFill>
                <a:uFillTx/>
                <a:latin typeface="Arial"/>
              </a:rPr>
              <a: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interface </a:t>
            </a:r>
            <a:r>
              <a:rPr b="0" lang="en-US" sz="1600" strike="noStrike" u="none">
                <a:solidFill>
                  <a:schemeClr val="dk1"/>
                </a:solidFill>
                <a:uFillTx/>
                <a:latin typeface="Arial"/>
              </a:rPr>
              <a:t>Collection&lt;A&gt; {</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1" lang="en-US" sz="1600" strike="noStrike" u="none">
                <a:solidFill>
                  <a:schemeClr val="dk1"/>
                </a:solidFill>
                <a:uFillTx/>
                <a:latin typeface="Arial"/>
              </a:rPr>
              <a:t>public void </a:t>
            </a:r>
            <a:r>
              <a:rPr b="0" lang="en-US" sz="1600" strike="noStrike" u="none">
                <a:solidFill>
                  <a:schemeClr val="dk1"/>
                </a:solidFill>
                <a:uFillTx/>
                <a:latin typeface="Arial"/>
              </a:rPr>
              <a:t>add (A  x);</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1" lang="en-US" sz="1600" strike="noStrike" u="none">
                <a:solidFill>
                  <a:schemeClr val="dk1"/>
                </a:solidFill>
                <a:uFillTx/>
                <a:latin typeface="Arial"/>
              </a:rPr>
              <a:t>public</a:t>
            </a:r>
            <a:r>
              <a:rPr b="0" lang="en-US" sz="1600" strike="noStrike" u="none">
                <a:solidFill>
                  <a:schemeClr val="dk1"/>
                </a:solidFill>
                <a:uFillTx/>
                <a:latin typeface="Arial"/>
              </a:rPr>
              <a:t> Iterator&lt;A&gt; iterator();</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class</a:t>
            </a:r>
            <a:r>
              <a:rPr b="0" lang="en-US" sz="1600" strike="noStrike" u="none">
                <a:solidFill>
                  <a:schemeClr val="dk1"/>
                </a:solidFill>
                <a:uFillTx/>
                <a:latin typeface="Arial"/>
              </a:rPr>
              <a:t> LinkedList&lt;A&gt; </a:t>
            </a:r>
            <a:r>
              <a:rPr b="1" lang="en-US" sz="1600" strike="noStrike" u="none">
                <a:solidFill>
                  <a:schemeClr val="dk1"/>
                </a:solidFill>
                <a:uFillTx/>
                <a:latin typeface="Arial"/>
              </a:rPr>
              <a:t>implements </a:t>
            </a:r>
            <a:r>
              <a:rPr b="0" lang="en-US" sz="1600" strike="noStrike" u="none">
                <a:solidFill>
                  <a:schemeClr val="dk1"/>
                </a:solidFill>
                <a:uFillTx/>
                <a:latin typeface="Arial"/>
              </a:rPr>
              <a:t>Collection&lt;A&gt;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protected class </a:t>
            </a:r>
            <a:r>
              <a:rPr b="0" lang="en-US" sz="1600" strike="noStrike" u="none">
                <a:solidFill>
                  <a:schemeClr val="dk1"/>
                </a:solidFill>
                <a:uFillTx/>
                <a:latin typeface="Arial"/>
              </a:rPr>
              <a:t>Node {</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lang="en-US" sz="1600" strike="noStrike" u="none">
                <a:solidFill>
                  <a:schemeClr val="dk1"/>
                </a:solidFill>
                <a:uFillTx/>
                <a:latin typeface="Arial"/>
              </a:rPr>
              <a:t>A elt;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lang="en-US" sz="1600" strike="noStrike" u="none">
                <a:solidFill>
                  <a:schemeClr val="dk1"/>
                </a:solidFill>
                <a:uFillTx/>
                <a:latin typeface="Arial"/>
              </a:rPr>
              <a:t>Node next = </a:t>
            </a:r>
            <a:r>
              <a:rPr b="1" lang="en-US" sz="1600" strike="noStrike" u="none">
                <a:solidFill>
                  <a:schemeClr val="dk1"/>
                </a:solidFill>
                <a:uFillTx/>
                <a:latin typeface="Arial"/>
              </a:rPr>
              <a:t>null</a:t>
            </a:r>
            <a:r>
              <a:rPr b="0"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lang="en-US" sz="1600" strike="noStrike" u="none">
                <a:solidFill>
                  <a:schemeClr val="dk1"/>
                </a:solidFill>
                <a:uFillTx/>
                <a:latin typeface="Arial"/>
              </a:rPr>
              <a:t>Node (A elt) </a:t>
            </a:r>
            <a:r>
              <a:rPr b="1" lang="en-US" sz="1600" strike="noStrike" u="none">
                <a:solidFill>
                  <a:schemeClr val="dk1"/>
                </a:solidFill>
                <a:uFillTx/>
                <a:latin typeface="Arial"/>
              </a:rPr>
              <a:t>{ this</a:t>
            </a:r>
            <a:r>
              <a:rPr b="0" lang="en-US" sz="1600" strike="noStrike" u="none">
                <a:solidFill>
                  <a:schemeClr val="dk1"/>
                </a:solidFill>
                <a:uFillTx/>
                <a:latin typeface="Arial"/>
              </a:rPr>
              <a:t>.elt = elt;}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a:t>
            </a:r>
            <a:endParaRPr b="0" lang="cs-CZ" sz="1600" strike="noStrike" u="none">
              <a:solidFill>
                <a:srgbClr val="000000"/>
              </a:solidFill>
              <a:uFillTx/>
              <a:latin typeface="Arial"/>
            </a:endParaRPr>
          </a:p>
        </p:txBody>
      </p:sp>
      <p:sp>
        <p:nvSpPr>
          <p:cNvPr id="746" name="Freeform 6"/>
          <p:cNvSpPr/>
          <p:nvPr/>
        </p:nvSpPr>
        <p:spPr>
          <a:xfrm>
            <a:off x="565200" y="2948040"/>
            <a:ext cx="7643520" cy="3854160"/>
          </a:xfrm>
          <a:custGeom>
            <a:avLst/>
            <a:gdLst>
              <a:gd name="textAreaLeft" fmla="*/ 0 w 7643520"/>
              <a:gd name="textAreaRight" fmla="*/ 7643880 w 7643520"/>
              <a:gd name="textAreaTop" fmla="*/ 0 h 3854160"/>
              <a:gd name="textAreaBottom" fmla="*/ 3854520 h 3854160"/>
            </a:gdLst>
            <a:ahLst/>
            <a:rect l="textAreaLeft" t="textAreaTop" r="textAreaRight" b="textAreaBottom"/>
            <a:pathLst>
              <a:path w="3745" h="2737">
                <a:moveTo>
                  <a:pt x="192" y="0"/>
                </a:moveTo>
                <a:lnTo>
                  <a:pt x="240" y="480"/>
                </a:lnTo>
                <a:lnTo>
                  <a:pt x="96" y="576"/>
                </a:lnTo>
                <a:lnTo>
                  <a:pt x="87" y="599"/>
                </a:lnTo>
                <a:lnTo>
                  <a:pt x="240" y="816"/>
                </a:lnTo>
                <a:lnTo>
                  <a:pt x="48" y="1008"/>
                </a:lnTo>
                <a:lnTo>
                  <a:pt x="144" y="1104"/>
                </a:lnTo>
                <a:lnTo>
                  <a:pt x="151" y="1089"/>
                </a:lnTo>
                <a:lnTo>
                  <a:pt x="48" y="1200"/>
                </a:lnTo>
                <a:lnTo>
                  <a:pt x="240" y="1392"/>
                </a:lnTo>
                <a:lnTo>
                  <a:pt x="48" y="1680"/>
                </a:lnTo>
                <a:lnTo>
                  <a:pt x="144" y="1824"/>
                </a:lnTo>
                <a:lnTo>
                  <a:pt x="0" y="2016"/>
                </a:lnTo>
                <a:lnTo>
                  <a:pt x="192" y="2208"/>
                </a:lnTo>
                <a:lnTo>
                  <a:pt x="96" y="2304"/>
                </a:lnTo>
                <a:lnTo>
                  <a:pt x="80" y="2289"/>
                </a:lnTo>
                <a:lnTo>
                  <a:pt x="192" y="2352"/>
                </a:lnTo>
                <a:lnTo>
                  <a:pt x="144" y="2736"/>
                </a:lnTo>
                <a:lnTo>
                  <a:pt x="158" y="2727"/>
                </a:lnTo>
                <a:lnTo>
                  <a:pt x="1152" y="2112"/>
                </a:lnTo>
                <a:lnTo>
                  <a:pt x="1584" y="2304"/>
                </a:lnTo>
                <a:lnTo>
                  <a:pt x="1632" y="2160"/>
                </a:lnTo>
                <a:lnTo>
                  <a:pt x="2928" y="1872"/>
                </a:lnTo>
                <a:lnTo>
                  <a:pt x="3264" y="1968"/>
                </a:lnTo>
                <a:lnTo>
                  <a:pt x="3281" y="1979"/>
                </a:lnTo>
                <a:lnTo>
                  <a:pt x="3648" y="1776"/>
                </a:lnTo>
                <a:lnTo>
                  <a:pt x="3552" y="1488"/>
                </a:lnTo>
                <a:lnTo>
                  <a:pt x="3744" y="1248"/>
                </a:lnTo>
                <a:lnTo>
                  <a:pt x="3552" y="1008"/>
                </a:lnTo>
                <a:lnTo>
                  <a:pt x="3648" y="1008"/>
                </a:lnTo>
              </a:path>
            </a:pathLst>
          </a:custGeom>
          <a:noFill/>
          <a:ln cap="rnd" w="254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cs-CZ" sz="1800" strike="noStrike" u="none">
              <a:solidFill>
                <a:schemeClr val="dk1"/>
              </a:solidFill>
              <a:uFillTx/>
              <a:latin typeface="Calibri"/>
            </a:endParaRPr>
          </a:p>
        </p:txBody>
      </p:sp>
      <p:pic>
        <p:nvPicPr>
          <p:cNvPr id="747" name="Picture 8" descr=""/>
          <p:cNvPicPr/>
          <p:nvPr/>
        </p:nvPicPr>
        <p:blipFill>
          <a:blip r:embed="rId1"/>
          <a:stretch/>
        </p:blipFill>
        <p:spPr>
          <a:xfrm>
            <a:off x="7351560" y="3087720"/>
            <a:ext cx="921960" cy="914040"/>
          </a:xfrm>
          <a:prstGeom prst="rect">
            <a:avLst/>
          </a:prstGeom>
          <a:ln w="9525">
            <a:noFill/>
          </a:ln>
        </p:spPr>
      </p:pic>
    </p:spTree>
  </p:cSld>
  <mc:AlternateContent>
    <mc:Choice Requires="p14">
      <p:transition spd="slow" p14:dur="2000"/>
    </mc:Choice>
    <mc:Fallback>
      <p:transition spd="slow"/>
    </mc:Fallback>
  </mc:AlternateContent>
</p:sld>
</file>

<file path=ppt/slides/slide1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 – type parameter bounds</a:t>
            </a:r>
            <a:endParaRPr b="0" lang="cs-CZ" sz="2700" strike="noStrike" u="none">
              <a:solidFill>
                <a:schemeClr val="dk1"/>
              </a:solidFill>
              <a:uFillTx/>
              <a:latin typeface="Calibri"/>
            </a:endParaRPr>
          </a:p>
        </p:txBody>
      </p:sp>
      <p:sp>
        <p:nvSpPr>
          <p:cNvPr id="74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000" strike="noStrike" u="none">
                <a:solidFill>
                  <a:srgbClr val="000000"/>
                </a:solidFill>
                <a:uFillTx/>
                <a:latin typeface="Trebuchet MS"/>
              </a:rPr>
              <a:t>bounds = super-type of a type variable</a:t>
            </a:r>
            <a:endParaRPr b="0" lang="cs-CZ" sz="20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600" strike="noStrike" u="none">
                <a:solidFill>
                  <a:srgbClr val="000000"/>
                </a:solidFill>
                <a:uFillTx/>
                <a:latin typeface="Trebuchet MS"/>
              </a:rPr>
              <a:t>purpose: make available non-static methods of a type variable</a:t>
            </a:r>
            <a:endParaRPr b="0" lang="cs-CZ" sz="16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600" strike="noStrike" u="none">
                <a:solidFill>
                  <a:srgbClr val="000000"/>
                </a:solidFill>
                <a:uFillTx/>
                <a:latin typeface="Trebuchet MS"/>
              </a:rPr>
              <a:t>limitations: gives no access to constructors or static methods</a:t>
            </a:r>
            <a:endParaRPr b="0" lang="cs-CZ" sz="16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750" name="Freeform 6"/>
          <p:cNvSpPr/>
          <p:nvPr/>
        </p:nvSpPr>
        <p:spPr>
          <a:xfrm>
            <a:off x="500040" y="3395160"/>
            <a:ext cx="7643520" cy="3346560"/>
          </a:xfrm>
          <a:custGeom>
            <a:avLst/>
            <a:gdLst>
              <a:gd name="textAreaLeft" fmla="*/ 0 w 7643520"/>
              <a:gd name="textAreaRight" fmla="*/ 7643880 w 7643520"/>
              <a:gd name="textAreaTop" fmla="*/ 0 h 3346560"/>
              <a:gd name="textAreaBottom" fmla="*/ 3346920 h 3346560"/>
            </a:gdLst>
            <a:ahLst/>
            <a:rect l="textAreaLeft" t="textAreaTop" r="textAreaRight" b="textAreaBottom"/>
            <a:pathLst>
              <a:path w="3745" h="2737">
                <a:moveTo>
                  <a:pt x="192" y="0"/>
                </a:moveTo>
                <a:lnTo>
                  <a:pt x="240" y="480"/>
                </a:lnTo>
                <a:lnTo>
                  <a:pt x="96" y="576"/>
                </a:lnTo>
                <a:lnTo>
                  <a:pt x="87" y="599"/>
                </a:lnTo>
                <a:lnTo>
                  <a:pt x="240" y="816"/>
                </a:lnTo>
                <a:lnTo>
                  <a:pt x="48" y="1008"/>
                </a:lnTo>
                <a:lnTo>
                  <a:pt x="144" y="1104"/>
                </a:lnTo>
                <a:lnTo>
                  <a:pt x="151" y="1089"/>
                </a:lnTo>
                <a:lnTo>
                  <a:pt x="48" y="1200"/>
                </a:lnTo>
                <a:lnTo>
                  <a:pt x="240" y="1392"/>
                </a:lnTo>
                <a:lnTo>
                  <a:pt x="48" y="1680"/>
                </a:lnTo>
                <a:lnTo>
                  <a:pt x="144" y="1824"/>
                </a:lnTo>
                <a:lnTo>
                  <a:pt x="0" y="2016"/>
                </a:lnTo>
                <a:lnTo>
                  <a:pt x="192" y="2208"/>
                </a:lnTo>
                <a:lnTo>
                  <a:pt x="96" y="2304"/>
                </a:lnTo>
                <a:lnTo>
                  <a:pt x="80" y="2289"/>
                </a:lnTo>
                <a:lnTo>
                  <a:pt x="192" y="2352"/>
                </a:lnTo>
                <a:lnTo>
                  <a:pt x="144" y="2736"/>
                </a:lnTo>
                <a:lnTo>
                  <a:pt x="158" y="2727"/>
                </a:lnTo>
                <a:lnTo>
                  <a:pt x="1152" y="2112"/>
                </a:lnTo>
                <a:lnTo>
                  <a:pt x="1584" y="2304"/>
                </a:lnTo>
                <a:lnTo>
                  <a:pt x="1632" y="2160"/>
                </a:lnTo>
                <a:lnTo>
                  <a:pt x="2928" y="1872"/>
                </a:lnTo>
                <a:lnTo>
                  <a:pt x="3264" y="1968"/>
                </a:lnTo>
                <a:lnTo>
                  <a:pt x="3281" y="1979"/>
                </a:lnTo>
                <a:lnTo>
                  <a:pt x="3648" y="1776"/>
                </a:lnTo>
                <a:lnTo>
                  <a:pt x="3552" y="1488"/>
                </a:lnTo>
                <a:lnTo>
                  <a:pt x="3744" y="1248"/>
                </a:lnTo>
                <a:lnTo>
                  <a:pt x="3552" y="1008"/>
                </a:lnTo>
                <a:lnTo>
                  <a:pt x="3648" y="1008"/>
                </a:lnTo>
              </a:path>
            </a:pathLst>
          </a:custGeom>
          <a:noFill/>
          <a:ln cap="rnd" w="254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cs-CZ" sz="1800" strike="noStrike" u="none">
              <a:solidFill>
                <a:schemeClr val="dk1"/>
              </a:solidFill>
              <a:uFillTx/>
              <a:latin typeface="Calibri"/>
            </a:endParaRPr>
          </a:p>
        </p:txBody>
      </p:sp>
      <p:pic>
        <p:nvPicPr>
          <p:cNvPr id="751" name="Picture 8" descr=""/>
          <p:cNvPicPr/>
          <p:nvPr/>
        </p:nvPicPr>
        <p:blipFill>
          <a:blip r:embed="rId1"/>
          <a:stretch/>
        </p:blipFill>
        <p:spPr>
          <a:xfrm>
            <a:off x="7113960" y="3674520"/>
            <a:ext cx="921960" cy="914040"/>
          </a:xfrm>
          <a:prstGeom prst="rect">
            <a:avLst/>
          </a:prstGeom>
          <a:ln w="9525">
            <a:noFill/>
          </a:ln>
        </p:spPr>
      </p:pic>
      <p:sp>
        <p:nvSpPr>
          <p:cNvPr id="752" name="Rectangle 3"/>
          <p:cNvSpPr/>
          <p:nvPr/>
        </p:nvSpPr>
        <p:spPr>
          <a:xfrm>
            <a:off x="1143000" y="3038040"/>
            <a:ext cx="5108040" cy="350388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0" lang="en-US" sz="1600" strike="noStrike" u="none">
                <a:solidFill>
                  <a:schemeClr val="dk1"/>
                </a:solidFill>
                <a:uFillTx/>
                <a:latin typeface="Arial"/>
              </a:rPr>
              <a: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public interface </a:t>
            </a:r>
            <a:r>
              <a:rPr b="0" lang="en-US" sz="1600" strike="noStrike" u="none">
                <a:solidFill>
                  <a:schemeClr val="dk1"/>
                </a:solidFill>
                <a:uFillTx/>
                <a:latin typeface="Arial"/>
              </a:rPr>
              <a:t>Comparable&lt;T&gt; {</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1" lang="en-US" sz="1600" strike="noStrike" u="none">
                <a:solidFill>
                  <a:schemeClr val="dk1"/>
                </a:solidFill>
                <a:uFillTx/>
                <a:latin typeface="Arial"/>
              </a:rPr>
              <a:t>public int </a:t>
            </a:r>
            <a:r>
              <a:rPr b="0" lang="en-US" sz="1600" strike="noStrike" u="none">
                <a:solidFill>
                  <a:schemeClr val="dk1"/>
                </a:solidFill>
                <a:uFillTx/>
                <a:latin typeface="Arial"/>
              </a:rPr>
              <a:t>compareTo(T arg);</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public class</a:t>
            </a:r>
            <a:r>
              <a:rPr b="0" lang="en-US" sz="1600" strike="noStrike" u="none">
                <a:solidFill>
                  <a:schemeClr val="dk1"/>
                </a:solidFill>
                <a:uFillTx/>
                <a:latin typeface="Arial"/>
              </a:rPr>
              <a:t> TreeMap&lt;K </a:t>
            </a:r>
            <a:r>
              <a:rPr b="1" lang="en-US" sz="1600" strike="noStrike" u="none">
                <a:solidFill>
                  <a:schemeClr val="dk1"/>
                </a:solidFill>
                <a:uFillTx/>
                <a:latin typeface="Arial"/>
              </a:rPr>
              <a:t>extends </a:t>
            </a:r>
            <a:r>
              <a:rPr b="0" lang="cs-CZ" sz="1600" strike="noStrike" u="none">
                <a:solidFill>
                  <a:schemeClr val="dk1"/>
                </a:solidFill>
                <a:uFillTx/>
                <a:latin typeface="Arial"/>
              </a:rPr>
              <a:t>Comparable,V</a:t>
            </a:r>
            <a:r>
              <a:rPr b="0" lang="en-US" sz="1600" strike="noStrike" u="none">
                <a:solidFill>
                  <a:schemeClr val="dk1"/>
                </a:solidFill>
                <a:uFillTx/>
                <a:latin typeface="Arial"/>
              </a:rPr>
              <a:t>&gt;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private static class </a:t>
            </a:r>
            <a:r>
              <a:rPr b="0" lang="en-US" sz="1600" strike="noStrike" u="none">
                <a:solidFill>
                  <a:schemeClr val="dk1"/>
                </a:solidFill>
                <a:uFillTx/>
                <a:latin typeface="Arial"/>
              </a:rPr>
              <a:t>Entry&lt;K,V&gt; { ...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private </a:t>
            </a:r>
            <a:r>
              <a:rPr b="0" lang="en-US" sz="1600" strike="noStrike" u="none">
                <a:solidFill>
                  <a:schemeClr val="dk1"/>
                </a:solidFill>
                <a:uFillTx/>
                <a:latin typeface="Arial"/>
              </a:rPr>
              <a:t>Entry&lt;K,V&gt; getEntry(K key) {</a:t>
            </a:r>
            <a:r>
              <a:rPr b="1" lang="en-US" sz="1600" strike="noStrike" u="none">
                <a:solidFill>
                  <a:schemeClr val="dk1"/>
                </a:solidFill>
                <a:uFillTx/>
                <a:latin typeface="Arial"/>
              </a:rPr>
              <a: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while</a:t>
            </a:r>
            <a:r>
              <a:rPr b="0" lang="en-US" sz="1600" strike="noStrike" u="none">
                <a:solidFill>
                  <a:schemeClr val="dk1"/>
                </a:solidFill>
                <a:uFillTx/>
                <a:latin typeface="Arial"/>
              </a:rPr>
              <a:t>(p != null)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int </a:t>
            </a:r>
            <a:r>
              <a:rPr b="0" lang="en-US" sz="1600" strike="noStrike" u="none">
                <a:solidFill>
                  <a:schemeClr val="dk1"/>
                </a:solidFill>
                <a:uFillTx/>
                <a:latin typeface="Arial"/>
              </a:rPr>
              <a:t>cmp= k.compareTo(p.key);</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 </a:t>
            </a: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a:t>
            </a:r>
            <a:endParaRPr b="0" lang="cs-CZ" sz="16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1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 – using generic types as variables</a:t>
            </a:r>
            <a:endParaRPr b="0" lang="cs-CZ" sz="2700" strike="noStrike" u="none">
              <a:solidFill>
                <a:schemeClr val="dk1"/>
              </a:solidFill>
              <a:uFillTx/>
              <a:latin typeface="Calibri"/>
            </a:endParaRPr>
          </a:p>
        </p:txBody>
      </p:sp>
      <p:sp>
        <p:nvSpPr>
          <p:cNvPr id="75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with</a:t>
            </a:r>
            <a:r>
              <a:rPr b="0" lang="cs-CZ" sz="2400" strike="noStrike" u="none">
                <a:solidFill>
                  <a:schemeClr val="dk1"/>
                </a:solidFill>
                <a:uFillTx/>
                <a:latin typeface="Calibri"/>
              </a:rPr>
              <a:t> </a:t>
            </a:r>
            <a:r>
              <a:rPr b="0" lang="en-US" sz="2400" strike="noStrike" u="none">
                <a:solidFill>
                  <a:schemeClr val="dk1"/>
                </a:solidFill>
                <a:uFillTx/>
                <a:latin typeface="Calibri"/>
              </a:rPr>
              <a:t>specific type arguments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specific instantiation</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without type arguments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raw type - no type argument specified, permitted for compatibility reasons, permits mix of non-generic (legacy) code with </a:t>
            </a:r>
            <a:r>
              <a:rPr b="0" lang="cs-CZ" sz="1800" strike="noStrike" u="none">
                <a:solidFill>
                  <a:schemeClr val="dk1"/>
                </a:solidFill>
                <a:uFillTx/>
                <a:latin typeface="Calibri"/>
              </a:rPr>
              <a:t>a </a:t>
            </a:r>
            <a:r>
              <a:rPr b="0" lang="en-US" sz="1800" strike="noStrike" u="none">
                <a:solidFill>
                  <a:schemeClr val="dk1"/>
                </a:solidFill>
                <a:uFillTx/>
                <a:latin typeface="Calibri"/>
              </a:rPr>
              <a:t>generic code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with wildcard arguments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wildcard instantiation</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 –wildcards</a:t>
            </a:r>
            <a:endParaRPr b="0" lang="cs-CZ" sz="2700" strike="noStrike" u="none">
              <a:solidFill>
                <a:schemeClr val="dk1"/>
              </a:solidFill>
              <a:uFillTx/>
              <a:latin typeface="Calibri"/>
            </a:endParaRPr>
          </a:p>
        </p:txBody>
      </p:sp>
      <p:sp>
        <p:nvSpPr>
          <p:cNvPr id="756" name="Rectangle 3"/>
          <p:cNvSpPr/>
          <p:nvPr/>
        </p:nvSpPr>
        <p:spPr>
          <a:xfrm>
            <a:off x="500040" y="3165840"/>
            <a:ext cx="4878000" cy="131040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1" lang="en-US" sz="1600" strike="noStrike" u="none">
                <a:solidFill>
                  <a:schemeClr val="dk1"/>
                </a:solidFill>
                <a:uFillTx/>
                <a:latin typeface="Arial"/>
              </a:rPr>
              <a:t>void </a:t>
            </a:r>
            <a:r>
              <a:rPr b="0" lang="en-US" sz="1600" strike="noStrike" u="none">
                <a:solidFill>
                  <a:schemeClr val="dk1"/>
                </a:solidFill>
                <a:uFillTx/>
                <a:latin typeface="Arial"/>
              </a:rPr>
              <a:t>printCollection( Collection&lt;Object&gt; c){</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for</a:t>
            </a:r>
            <a:r>
              <a:rPr b="0" lang="en-US" sz="1600" strike="noStrike" u="none">
                <a:solidFill>
                  <a:schemeClr val="dk1"/>
                </a:solidFill>
                <a:uFillTx/>
                <a:latin typeface="Arial"/>
              </a:rPr>
              <a:t> (Object o : c)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0" lang="en-US" sz="1600" strike="noStrike" u="none">
                <a:solidFill>
                  <a:schemeClr val="dk1"/>
                </a:solidFill>
                <a:uFillTx/>
                <a:latin typeface="Arial"/>
              </a:rPr>
              <a:t>    </a:t>
            </a:r>
            <a:r>
              <a:rPr b="0" lang="en-US" sz="1600" strike="noStrike" u="none">
                <a:solidFill>
                  <a:schemeClr val="dk1"/>
                </a:solidFill>
                <a:uFillTx/>
                <a:latin typeface="Arial"/>
              </a:rPr>
              <a:t>System.out.println(o);</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lang="en-US" sz="1600" strike="noStrike" u="none">
                <a:solidFill>
                  <a:schemeClr val="dk1"/>
                </a:solidFill>
                <a:uFillTx/>
                <a:latin typeface="Arial"/>
              </a:rPr>
              <a:t>}// </a:t>
            </a:r>
            <a:r>
              <a:rPr b="0" i="1" lang="en-US" sz="1600" strike="noStrike" u="none">
                <a:solidFill>
                  <a:schemeClr val="dk1"/>
                </a:solidFill>
                <a:uFillTx/>
                <a:latin typeface="Arial"/>
              </a:rPr>
              <a:t>Collection&lt;Object&gt; is NOT supertype of any   </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i="1" lang="en-US" sz="1600" strike="noStrike" u="none">
                <a:solidFill>
                  <a:schemeClr val="dk1"/>
                </a:solidFill>
                <a:uFillTx/>
                <a:latin typeface="Arial"/>
              </a:rPr>
              <a:t>other collection – this code is useless</a:t>
            </a:r>
            <a:endParaRPr b="0" lang="cs-CZ" sz="1600" strike="noStrike" u="none">
              <a:solidFill>
                <a:srgbClr val="000000"/>
              </a:solidFill>
              <a:uFillTx/>
              <a:latin typeface="Arial"/>
            </a:endParaRPr>
          </a:p>
        </p:txBody>
      </p:sp>
      <p:sp>
        <p:nvSpPr>
          <p:cNvPr id="757" name="Rectangle 4"/>
          <p:cNvSpPr/>
          <p:nvPr/>
        </p:nvSpPr>
        <p:spPr>
          <a:xfrm>
            <a:off x="4412160" y="4638600"/>
            <a:ext cx="6399000" cy="2285280"/>
          </a:xfrm>
          <a:prstGeom prst="rect">
            <a:avLst/>
          </a:prstGeom>
          <a:noFill/>
          <a:ln w="9525">
            <a:noFill/>
          </a:ln>
        </p:spPr>
        <p:style>
          <a:lnRef idx="0"/>
          <a:fillRef idx="0"/>
          <a:effectRef idx="0"/>
          <a:fontRef idx="minor"/>
        </p:style>
        <p:txBody>
          <a:bodyPr lIns="92160" rIns="92160" tIns="46080" bIns="46080" anchor="t">
            <a:spAutoFit/>
          </a:bodyPr>
          <a:p>
            <a:pPr defTabSz="914400">
              <a:lnSpc>
                <a:spcPct val="100000"/>
              </a:lnSpc>
            </a:pP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  The solution is wildcards.</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void </a:t>
            </a:r>
            <a:r>
              <a:rPr b="0" lang="en-US" sz="1600" strike="noStrike" u="none">
                <a:solidFill>
                  <a:schemeClr val="dk1"/>
                </a:solidFill>
                <a:uFillTx/>
                <a:latin typeface="Arial"/>
              </a:rPr>
              <a:t>printCollection( Collection&lt;?&gt; c){</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1" lang="en-US" sz="1600" strike="noStrike" u="none">
                <a:solidFill>
                  <a:schemeClr val="dk1"/>
                </a:solidFill>
                <a:uFillTx/>
                <a:latin typeface="Arial"/>
              </a:rPr>
              <a:t>for</a:t>
            </a:r>
            <a:r>
              <a:rPr b="0" lang="en-US" sz="1600" strike="noStrike" u="none">
                <a:solidFill>
                  <a:schemeClr val="dk1"/>
                </a:solidFill>
                <a:uFillTx/>
                <a:latin typeface="Arial"/>
              </a:rPr>
              <a:t> (Object o : c) {</a:t>
            </a:r>
            <a:endParaRPr b="0" lang="cs-CZ" sz="1600" strike="noStrike" u="none">
              <a:solidFill>
                <a:srgbClr val="000000"/>
              </a:solidFill>
              <a:uFillTx/>
              <a:latin typeface="Arial"/>
            </a:endParaRPr>
          </a:p>
          <a:p>
            <a:pPr defTabSz="914400">
              <a:lnSpc>
                <a:spcPct val="100000"/>
              </a:lnSpc>
            </a:pPr>
            <a:r>
              <a:rPr b="1" lang="en-US" sz="1600" strike="noStrike" u="none">
                <a:solidFill>
                  <a:schemeClr val="dk1"/>
                </a:solidFill>
                <a:uFillTx/>
                <a:latin typeface="Arial"/>
              </a:rPr>
              <a:t>     </a:t>
            </a:r>
            <a:r>
              <a:rPr b="0" lang="en-US" sz="1600" strike="noStrike" u="none">
                <a:solidFill>
                  <a:schemeClr val="dk1"/>
                </a:solidFill>
                <a:uFillTx/>
                <a:latin typeface="Arial"/>
              </a:rPr>
              <a:t>    </a:t>
            </a:r>
            <a:r>
              <a:rPr b="0" lang="en-US" sz="1600" strike="noStrike" u="none">
                <a:solidFill>
                  <a:schemeClr val="dk1"/>
                </a:solidFill>
                <a:uFillTx/>
                <a:latin typeface="Arial"/>
              </a:rPr>
              <a:t>System.out.println(o);</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     </a:t>
            </a:r>
            <a:r>
              <a:rPr b="0"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Arial"/>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pic>
        <p:nvPicPr>
          <p:cNvPr id="758" name="Picture 7" descr=""/>
          <p:cNvPicPr/>
          <p:nvPr/>
        </p:nvPicPr>
        <p:blipFill>
          <a:blip r:embed="rId1"/>
          <a:stretch/>
        </p:blipFill>
        <p:spPr>
          <a:xfrm>
            <a:off x="5378400" y="3040560"/>
            <a:ext cx="999720" cy="990360"/>
          </a:xfrm>
          <a:prstGeom prst="rect">
            <a:avLst/>
          </a:prstGeom>
          <a:ln w="9525">
            <a:noFill/>
          </a:ln>
        </p:spPr>
      </p:pic>
      <p:pic>
        <p:nvPicPr>
          <p:cNvPr id="759" name="Picture 8" descr=""/>
          <p:cNvPicPr/>
          <p:nvPr/>
        </p:nvPicPr>
        <p:blipFill>
          <a:blip r:embed="rId2"/>
          <a:stretch/>
        </p:blipFill>
        <p:spPr>
          <a:xfrm>
            <a:off x="3187440" y="5580000"/>
            <a:ext cx="941040" cy="990360"/>
          </a:xfrm>
          <a:prstGeom prst="rect">
            <a:avLst/>
          </a:prstGeom>
          <a:ln w="9525">
            <a:noFill/>
          </a:ln>
        </p:spPr>
      </p:pic>
      <p:sp>
        <p:nvSpPr>
          <p:cNvPr id="760" name="Freeform: Shape 12"/>
          <p:cNvSpPr/>
          <p:nvPr/>
        </p:nvSpPr>
        <p:spPr>
          <a:xfrm>
            <a:off x="354960" y="2565720"/>
            <a:ext cx="5772600" cy="2538000"/>
          </a:xfrm>
          <a:custGeom>
            <a:avLst/>
            <a:gdLst>
              <a:gd name="textAreaLeft" fmla="*/ 0 w 5772600"/>
              <a:gd name="textAreaRight" fmla="*/ 5772960 w 5772600"/>
              <a:gd name="textAreaTop" fmla="*/ 0 h 2538000"/>
              <a:gd name="textAreaBottom" fmla="*/ 2538360 h 2538000"/>
            </a:gdLst>
            <a:ahLst/>
            <a:rect l="textAreaLeft" t="textAreaTop" r="textAreaRight" b="textAreaBottom"/>
            <a:pathLst>
              <a:path w="5773003" h="2538484">
                <a:moveTo>
                  <a:pt x="5486400" y="504967"/>
                </a:moveTo>
                <a:lnTo>
                  <a:pt x="5486400" y="504967"/>
                </a:lnTo>
                <a:lnTo>
                  <a:pt x="5349922" y="409433"/>
                </a:lnTo>
                <a:lnTo>
                  <a:pt x="4722125" y="177421"/>
                </a:lnTo>
                <a:lnTo>
                  <a:pt x="4312692" y="382137"/>
                </a:lnTo>
                <a:cubicBezTo>
                  <a:pt x="4089779" y="336645"/>
                  <a:pt x="3869773" y="273312"/>
                  <a:pt x="3643952" y="245660"/>
                </a:cubicBezTo>
                <a:cubicBezTo>
                  <a:pt x="3422507" y="218544"/>
                  <a:pt x="2975212" y="218364"/>
                  <a:pt x="2975212" y="218364"/>
                </a:cubicBezTo>
                <a:lnTo>
                  <a:pt x="2961564" y="218364"/>
                </a:lnTo>
                <a:lnTo>
                  <a:pt x="2934268" y="218364"/>
                </a:lnTo>
                <a:lnTo>
                  <a:pt x="2156346" y="204717"/>
                </a:lnTo>
                <a:lnTo>
                  <a:pt x="2047164" y="122830"/>
                </a:lnTo>
                <a:lnTo>
                  <a:pt x="1951630" y="0"/>
                </a:lnTo>
                <a:cubicBezTo>
                  <a:pt x="1915236" y="27296"/>
                  <a:pt x="1874616" y="49719"/>
                  <a:pt x="1842448" y="81887"/>
                </a:cubicBezTo>
                <a:cubicBezTo>
                  <a:pt x="1802158" y="122177"/>
                  <a:pt x="1830999" y="142907"/>
                  <a:pt x="1787857" y="177421"/>
                </a:cubicBezTo>
                <a:cubicBezTo>
                  <a:pt x="1776623" y="186408"/>
                  <a:pt x="1760561" y="186520"/>
                  <a:pt x="1746913" y="191069"/>
                </a:cubicBezTo>
                <a:cubicBezTo>
                  <a:pt x="1724224" y="206195"/>
                  <a:pt x="1647158" y="262463"/>
                  <a:pt x="1610436" y="272955"/>
                </a:cubicBezTo>
                <a:cubicBezTo>
                  <a:pt x="1597313" y="276704"/>
                  <a:pt x="1583140" y="272955"/>
                  <a:pt x="1569492" y="272955"/>
                </a:cubicBezTo>
                <a:lnTo>
                  <a:pt x="1378424" y="382137"/>
                </a:lnTo>
                <a:lnTo>
                  <a:pt x="859809" y="136478"/>
                </a:lnTo>
                <a:lnTo>
                  <a:pt x="464024" y="586854"/>
                </a:lnTo>
                <a:lnTo>
                  <a:pt x="40943" y="409433"/>
                </a:lnTo>
                <a:lnTo>
                  <a:pt x="27295" y="1501254"/>
                </a:lnTo>
                <a:lnTo>
                  <a:pt x="0" y="2511188"/>
                </a:lnTo>
                <a:lnTo>
                  <a:pt x="1610436" y="2033517"/>
                </a:lnTo>
                <a:lnTo>
                  <a:pt x="2210937" y="2538484"/>
                </a:lnTo>
                <a:lnTo>
                  <a:pt x="2361062" y="2470245"/>
                </a:lnTo>
                <a:lnTo>
                  <a:pt x="3643952" y="2033517"/>
                </a:lnTo>
                <a:lnTo>
                  <a:pt x="4094328" y="1965278"/>
                </a:lnTo>
                <a:lnTo>
                  <a:pt x="4599295" y="1774209"/>
                </a:lnTo>
                <a:lnTo>
                  <a:pt x="4804012" y="1978925"/>
                </a:lnTo>
                <a:lnTo>
                  <a:pt x="5513695" y="1842448"/>
                </a:lnTo>
                <a:lnTo>
                  <a:pt x="5773003" y="1924334"/>
                </a:lnTo>
              </a:path>
            </a:pathLst>
          </a:custGeom>
          <a:noFill/>
          <a:ln w="25400">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761" name="Freeform: Shape 13"/>
          <p:cNvSpPr/>
          <p:nvPr/>
        </p:nvSpPr>
        <p:spPr>
          <a:xfrm>
            <a:off x="3684960" y="4271760"/>
            <a:ext cx="4503240" cy="2456280"/>
          </a:xfrm>
          <a:custGeom>
            <a:avLst/>
            <a:gdLst>
              <a:gd name="textAreaLeft" fmla="*/ 0 w 4503240"/>
              <a:gd name="textAreaRight" fmla="*/ 4503600 w 4503240"/>
              <a:gd name="textAreaTop" fmla="*/ 0 h 2456280"/>
              <a:gd name="textAreaBottom" fmla="*/ 2456640 h 2456280"/>
            </a:gdLst>
            <a:ahLst/>
            <a:rect l="textAreaLeft" t="textAreaTop" r="textAreaRight" b="textAreaBottom"/>
            <a:pathLst>
              <a:path w="4503761" h="2456597">
                <a:moveTo>
                  <a:pt x="0" y="1214651"/>
                </a:moveTo>
                <a:lnTo>
                  <a:pt x="491319" y="327547"/>
                </a:lnTo>
                <a:lnTo>
                  <a:pt x="1378423" y="436729"/>
                </a:lnTo>
                <a:lnTo>
                  <a:pt x="3070746" y="532263"/>
                </a:lnTo>
                <a:lnTo>
                  <a:pt x="4271749" y="0"/>
                </a:lnTo>
                <a:cubicBezTo>
                  <a:pt x="4294495" y="54591"/>
                  <a:pt x="4318553" y="108654"/>
                  <a:pt x="4339988" y="163773"/>
                </a:cubicBezTo>
                <a:cubicBezTo>
                  <a:pt x="4350416" y="190589"/>
                  <a:pt x="4351323" y="221720"/>
                  <a:pt x="4367283" y="245660"/>
                </a:cubicBezTo>
                <a:lnTo>
                  <a:pt x="4421874" y="327547"/>
                </a:lnTo>
                <a:cubicBezTo>
                  <a:pt x="4427065" y="353502"/>
                  <a:pt x="4435181" y="408751"/>
                  <a:pt x="4449170" y="436729"/>
                </a:cubicBezTo>
                <a:cubicBezTo>
                  <a:pt x="4486559" y="511508"/>
                  <a:pt x="4476465" y="440530"/>
                  <a:pt x="4476465" y="532263"/>
                </a:cubicBezTo>
                <a:lnTo>
                  <a:pt x="4503761" y="1446663"/>
                </a:lnTo>
                <a:lnTo>
                  <a:pt x="3084394" y="2074460"/>
                </a:lnTo>
                <a:lnTo>
                  <a:pt x="2825086" y="2333767"/>
                </a:lnTo>
                <a:lnTo>
                  <a:pt x="2074459" y="1897039"/>
                </a:lnTo>
                <a:lnTo>
                  <a:pt x="1214650" y="2374711"/>
                </a:lnTo>
                <a:lnTo>
                  <a:pt x="750626" y="2442950"/>
                </a:lnTo>
                <a:lnTo>
                  <a:pt x="341194" y="2456597"/>
                </a:lnTo>
              </a:path>
            </a:pathLst>
          </a:custGeom>
          <a:noFill/>
          <a:ln w="25400">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Tree>
  </p:cSld>
  <mc:AlternateContent>
    <mc:Choice Requires="p14">
      <p:transition spd="slow" p14:dur="2000"/>
    </mc:Choice>
    <mc:Fallback>
      <p:transition spd="slow"/>
    </mc:Fallback>
  </mc:AlternateContent>
</p:sld>
</file>

<file path=ppt/slides/slide1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 – bounded wildcards</a:t>
            </a:r>
            <a:endParaRPr b="0" lang="cs-CZ" sz="2700" strike="noStrike" u="none">
              <a:solidFill>
                <a:schemeClr val="dk1"/>
              </a:solidFill>
              <a:uFillTx/>
              <a:latin typeface="Calibri"/>
            </a:endParaRPr>
          </a:p>
        </p:txBody>
      </p:sp>
      <p:sp>
        <p:nvSpPr>
          <p:cNvPr id="763"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unbounded wildcard -?</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all types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lower-bound wildcard - </a:t>
            </a:r>
            <a:r>
              <a:rPr b="0" lang="en-US" sz="2000" strike="noStrike" u="none">
                <a:solidFill>
                  <a:srgbClr val="c00000"/>
                </a:solidFill>
                <a:uFillTx/>
                <a:latin typeface="Calibri"/>
              </a:rPr>
              <a:t>? extends Supertype</a:t>
            </a:r>
            <a:endParaRPr b="0" lang="cs-CZ" sz="20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all types that are subtypes of Supertype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used for “Input” – where is value of a parameter type gained from an object of generic type accessed as Supertype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upper-bound wildcard - </a:t>
            </a:r>
            <a:r>
              <a:rPr b="0" lang="en-US" sz="2000" strike="noStrike" u="none">
                <a:solidFill>
                  <a:srgbClr val="cc0000"/>
                </a:solidFill>
                <a:uFillTx/>
                <a:latin typeface="Calibri"/>
              </a:rPr>
              <a:t>? super Subtype</a:t>
            </a:r>
            <a:endParaRPr b="0" lang="cs-CZ" sz="20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all types that are supertypes of Subtype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used for “Output” – where is value of a parameter type stored into an object of generic type as Subtype</a:t>
            </a:r>
            <a:endParaRPr b="0" lang="cs-CZ" sz="18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Generics methods</a:t>
            </a:r>
            <a:endParaRPr b="0" lang="cs-CZ" sz="2700" strike="noStrike" u="none">
              <a:solidFill>
                <a:schemeClr val="dk1"/>
              </a:solidFill>
              <a:uFillTx/>
              <a:latin typeface="Calibri"/>
            </a:endParaRPr>
          </a:p>
        </p:txBody>
      </p:sp>
      <p:sp>
        <p:nvSpPr>
          <p:cNvPr id="76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Average() method signature:</a:t>
            </a:r>
            <a:endParaRPr b="0" lang="cs-CZ" sz="2400" strike="noStrike" u="none">
              <a:solidFill>
                <a:schemeClr val="dk1"/>
              </a:solidFill>
              <a:uFillTx/>
              <a:latin typeface="Calibri"/>
            </a:endParaRPr>
          </a:p>
          <a:p>
            <a:pPr marL="514440" indent="-171360" defTabSz="685800">
              <a:lnSpc>
                <a:spcPct val="90000"/>
              </a:lnSpc>
              <a:spcBef>
                <a:spcPts val="374"/>
              </a:spcBef>
              <a:buNone/>
              <a:tabLst>
                <a:tab algn="l" pos="0"/>
              </a:tabLst>
            </a:pPr>
            <a:r>
              <a:rPr b="1" lang="en-US" sz="1800" strike="noStrike" u="none">
                <a:solidFill>
                  <a:schemeClr val="dk1"/>
                </a:solidFill>
                <a:uFillTx/>
                <a:latin typeface="Calibri"/>
              </a:rPr>
              <a:t> </a:t>
            </a:r>
            <a:r>
              <a:rPr b="1" lang="cs-CZ" sz="2000" strike="noStrike" u="none">
                <a:solidFill>
                  <a:schemeClr val="dk1"/>
                </a:solidFill>
                <a:uFillTx/>
                <a:latin typeface="Calibri"/>
              </a:rPr>
              <a:t>static</a:t>
            </a:r>
            <a:r>
              <a:rPr b="1" lang="en-US" sz="2000" strike="noStrike" u="none">
                <a:solidFill>
                  <a:schemeClr val="dk1"/>
                </a:solidFill>
                <a:uFillTx/>
                <a:latin typeface="Calibri"/>
              </a:rPr>
              <a:t> </a:t>
            </a:r>
            <a:r>
              <a:rPr b="1" lang="cs-CZ" sz="2000" strike="noStrike" u="none">
                <a:solidFill>
                  <a:schemeClr val="dk1"/>
                </a:solidFill>
                <a:uFillTx/>
                <a:latin typeface="Calibri"/>
              </a:rPr>
              <a:t>double</a:t>
            </a:r>
            <a:r>
              <a:rPr b="1" lang="en-US" sz="2000" strike="noStrike" u="none">
                <a:solidFill>
                  <a:schemeClr val="dk1"/>
                </a:solidFill>
                <a:uFillTx/>
                <a:latin typeface="Calibri"/>
              </a:rPr>
              <a:t> </a:t>
            </a:r>
            <a:r>
              <a:rPr b="0" lang="cs-CZ" sz="2000" strike="noStrike" u="none">
                <a:solidFill>
                  <a:schemeClr val="dk1"/>
                </a:solidFill>
                <a:uFillTx/>
                <a:latin typeface="Calibri"/>
              </a:rPr>
              <a:t>average(List&lt;? </a:t>
            </a:r>
            <a:r>
              <a:rPr b="1" lang="en-US" sz="2000" strike="noStrike" u="none">
                <a:solidFill>
                  <a:schemeClr val="dk1"/>
                </a:solidFill>
                <a:uFillTx/>
                <a:latin typeface="Calibri"/>
              </a:rPr>
              <a:t>e</a:t>
            </a:r>
            <a:r>
              <a:rPr b="1" lang="cs-CZ" sz="2000" strike="noStrike" u="none">
                <a:solidFill>
                  <a:schemeClr val="dk1"/>
                </a:solidFill>
                <a:uFillTx/>
                <a:latin typeface="Calibri"/>
              </a:rPr>
              <a:t>xtends</a:t>
            </a:r>
            <a:r>
              <a:rPr b="1" lang="en-US" sz="2000" strike="noStrike" u="none">
                <a:solidFill>
                  <a:schemeClr val="dk1"/>
                </a:solidFill>
                <a:uFillTx/>
                <a:latin typeface="Calibri"/>
              </a:rPr>
              <a:t> </a:t>
            </a:r>
            <a:r>
              <a:rPr b="0" lang="cs-CZ" sz="2000" strike="noStrike" u="none">
                <a:solidFill>
                  <a:schemeClr val="dk1"/>
                </a:solidFill>
                <a:uFillTx/>
                <a:latin typeface="Calibri"/>
              </a:rPr>
              <a:t>Number&gt;</a:t>
            </a:r>
            <a:r>
              <a:rPr b="0" lang="en-US" sz="2000" strike="noStrike" u="none">
                <a:solidFill>
                  <a:schemeClr val="dk1"/>
                </a:solidFill>
                <a:uFillTx/>
                <a:latin typeface="Calibri"/>
              </a:rPr>
              <a:t> </a:t>
            </a:r>
            <a:r>
              <a:rPr b="0" lang="cs-CZ" sz="2000" strike="noStrike" u="none">
                <a:solidFill>
                  <a:schemeClr val="dk1"/>
                </a:solidFill>
                <a:uFillTx/>
                <a:latin typeface="Calibri"/>
              </a:rPr>
              <a:t>nums)</a:t>
            </a:r>
            <a:endParaRPr b="0" lang="cs-CZ" sz="20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cs-CZ" sz="2400" strike="noStrike" u="none">
                <a:solidFill>
                  <a:schemeClr val="dk1"/>
                </a:solidFill>
                <a:uFillTx/>
                <a:latin typeface="Calibri"/>
              </a:rPr>
              <a:t>Alternative (equivalent) signature:</a:t>
            </a:r>
            <a:endParaRPr b="0" lang="cs-CZ" sz="2400" strike="noStrike" u="none">
              <a:solidFill>
                <a:schemeClr val="dk1"/>
              </a:solidFill>
              <a:uFillTx/>
              <a:latin typeface="Calibri"/>
            </a:endParaRPr>
          </a:p>
          <a:p>
            <a:pPr marL="171360" indent="-171360" defTabSz="685800">
              <a:lnSpc>
                <a:spcPct val="90000"/>
              </a:lnSpc>
              <a:spcBef>
                <a:spcPts val="751"/>
              </a:spcBef>
              <a:buNone/>
              <a:tabLst>
                <a:tab algn="l" pos="0"/>
              </a:tabLst>
            </a:pPr>
            <a:r>
              <a:rPr b="0" lang="en-US" sz="2400" strike="noStrike" u="none">
                <a:solidFill>
                  <a:schemeClr val="dk1"/>
                </a:solidFill>
                <a:uFillTx/>
                <a:latin typeface="Calibri"/>
              </a:rPr>
              <a:t>     </a:t>
            </a:r>
            <a:r>
              <a:rPr b="0" lang="en-US" sz="2000" strike="noStrike" u="none">
                <a:solidFill>
                  <a:schemeClr val="dk1"/>
                </a:solidFill>
                <a:uFillTx/>
                <a:latin typeface="Calibri"/>
              </a:rPr>
              <a:t>s</a:t>
            </a:r>
            <a:r>
              <a:rPr b="0" lang="cs-CZ" sz="2000" strike="noStrike" u="none">
                <a:solidFill>
                  <a:schemeClr val="dk1"/>
                </a:solidFill>
                <a:uFillTx/>
                <a:latin typeface="Calibri"/>
              </a:rPr>
              <a:t>tatic</a:t>
            </a:r>
            <a:r>
              <a:rPr b="0" lang="en-US" sz="2000" strike="noStrike" u="none">
                <a:solidFill>
                  <a:schemeClr val="dk1"/>
                </a:solidFill>
                <a:uFillTx/>
                <a:latin typeface="Calibri"/>
              </a:rPr>
              <a:t> </a:t>
            </a:r>
            <a:r>
              <a:rPr b="0" lang="cs-CZ" sz="2000" strike="noStrike" u="none">
                <a:solidFill>
                  <a:schemeClr val="dk1"/>
                </a:solidFill>
                <a:uFillTx/>
                <a:latin typeface="Calibri"/>
              </a:rPr>
              <a:t>&lt;T extends</a:t>
            </a:r>
            <a:r>
              <a:rPr b="0" lang="en-US" sz="2000" strike="noStrike" u="none">
                <a:solidFill>
                  <a:schemeClr val="dk1"/>
                </a:solidFill>
                <a:uFillTx/>
                <a:latin typeface="Calibri"/>
              </a:rPr>
              <a:t> </a:t>
            </a:r>
            <a:r>
              <a:rPr b="0" lang="cs-CZ" sz="2000" strike="noStrike" u="none">
                <a:solidFill>
                  <a:schemeClr val="dk1"/>
                </a:solidFill>
                <a:uFillTx/>
                <a:latin typeface="Calibri"/>
              </a:rPr>
              <a:t>Number&gt;double</a:t>
            </a:r>
            <a:r>
              <a:rPr b="0" lang="en-US" sz="2000" strike="noStrike" u="none">
                <a:solidFill>
                  <a:schemeClr val="dk1"/>
                </a:solidFill>
                <a:uFillTx/>
                <a:latin typeface="Calibri"/>
              </a:rPr>
              <a:t> </a:t>
            </a:r>
            <a:r>
              <a:rPr b="0" lang="cs-CZ" sz="2000" strike="noStrike" u="none">
                <a:solidFill>
                  <a:schemeClr val="dk1"/>
                </a:solidFill>
                <a:uFillTx/>
                <a:latin typeface="Calibri"/>
              </a:rPr>
              <a:t>average(List&lt;T&gt; nums)</a:t>
            </a:r>
            <a:endParaRPr b="0" lang="cs-CZ" sz="20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The latter is called a generic method.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Which is better</a:t>
            </a:r>
            <a:r>
              <a:rPr b="0" lang="cs-CZ" sz="2400" strike="noStrike" u="none">
                <a:solidFill>
                  <a:schemeClr val="dk1"/>
                </a:solidFill>
                <a:uFillTx/>
                <a:latin typeface="Calibri"/>
              </a:rPr>
              <a: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tabLst>
                <a:tab algn="l" pos="0"/>
              </a:tabLst>
            </a:pPr>
            <a:r>
              <a:rPr b="0" lang="en-US" sz="1800" strike="noStrike" u="none">
                <a:solidFill>
                  <a:schemeClr val="dk1"/>
                </a:solidFill>
                <a:uFillTx/>
                <a:latin typeface="Calibri"/>
              </a:rPr>
              <a:t>When there are no dependencies between the method parameters -</a:t>
            </a:r>
            <a:r>
              <a:rPr b="0" lang="cs-CZ" sz="1800" strike="noStrike" u="none">
                <a:solidFill>
                  <a:schemeClr val="dk1"/>
                </a:solidFill>
                <a:uFillTx/>
                <a:latin typeface="Calibri"/>
              </a:rPr>
              <a:t> </a:t>
            </a:r>
            <a:r>
              <a:rPr b="0" lang="en-US" sz="1800" strike="noStrike" u="none">
                <a:solidFill>
                  <a:schemeClr val="dk1"/>
                </a:solidFill>
                <a:uFillTx/>
                <a:latin typeface="Calibri"/>
              </a:rPr>
              <a:t>use wildcards.</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Wrapper classes</a:t>
            </a:r>
            <a:endParaRPr b="0" lang="cs-CZ" sz="2700" strike="noStrike" u="none">
              <a:solidFill>
                <a:schemeClr val="dk1"/>
              </a:solidFill>
              <a:uFillTx/>
              <a:latin typeface="Calibri"/>
            </a:endParaRPr>
          </a:p>
        </p:txBody>
      </p:sp>
      <p:sp>
        <p:nvSpPr>
          <p:cNvPr id="76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Generic types are limited for working with object types.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For every primitive type exists corresponding object type.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Java compiler converts between primitive type and its object equivalent – if it is necessary.</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Wrapper class</a:t>
            </a:r>
            <a:endParaRPr b="0" lang="cs-CZ" sz="2700" strike="noStrike" u="none">
              <a:solidFill>
                <a:schemeClr val="dk1"/>
              </a:solidFill>
              <a:uFillTx/>
              <a:latin typeface="Calibri"/>
            </a:endParaRPr>
          </a:p>
        </p:txBody>
      </p:sp>
      <p:sp>
        <p:nvSpPr>
          <p:cNvPr id="769" name="TextovéPole 3"/>
          <p:cNvSpPr/>
          <p:nvPr/>
        </p:nvSpPr>
        <p:spPr>
          <a:xfrm>
            <a:off x="38520" y="2718000"/>
            <a:ext cx="9066600" cy="405360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r>
              <a:rPr b="0" lang="en-GB" sz="2000" strike="noStrike" u="none">
                <a:solidFill>
                  <a:srgbClr val="000000"/>
                </a:solidFill>
                <a:uFillTx/>
                <a:latin typeface="Consolas"/>
              </a:rPr>
              <a:t>Double objectDoubleValue = 3.14e12;</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GB" sz="2000" strike="noStrike" u="none">
                <a:solidFill>
                  <a:srgbClr val="7f0055"/>
                </a:solidFill>
                <a:uFillTx/>
                <a:latin typeface="Consolas"/>
              </a:rPr>
              <a:t>double</a:t>
            </a:r>
            <a:r>
              <a:rPr b="0" lang="en-GB" sz="2000" strike="noStrike" u="none">
                <a:solidFill>
                  <a:srgbClr val="000000"/>
                </a:solidFill>
                <a:uFillTx/>
                <a:latin typeface="Consolas"/>
              </a:rPr>
              <a:t> doubleValue = objectDoubleValue;</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GB" sz="2000" strike="noStrike" u="none">
                <a:solidFill>
                  <a:srgbClr val="7f0055"/>
                </a:solidFill>
                <a:uFillTx/>
                <a:latin typeface="Consolas"/>
              </a:rPr>
              <a:t>int</a:t>
            </a:r>
            <a:r>
              <a:rPr b="0" lang="en-GB" sz="2000" strike="noStrike" u="none">
                <a:solidFill>
                  <a:srgbClr val="000000"/>
                </a:solidFill>
                <a:uFillTx/>
                <a:latin typeface="Consolas"/>
              </a:rPr>
              <a:t> intValue = objectDoubleValue.intValue();</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GB" sz="2000" strike="noStrike" u="none">
                <a:solidFill>
                  <a:srgbClr val="7f0055"/>
                </a:solidFill>
                <a:uFillTx/>
                <a:latin typeface="Consolas"/>
              </a:rPr>
              <a:t>boolean</a:t>
            </a:r>
            <a:r>
              <a:rPr b="0" lang="en-GB" sz="2000" strike="noStrike" u="none">
                <a:solidFill>
                  <a:srgbClr val="000000"/>
                </a:solidFill>
                <a:uFillTx/>
                <a:latin typeface="Consolas"/>
              </a:rPr>
              <a:t> boolValue = Boolean.</a:t>
            </a:r>
            <a:r>
              <a:rPr b="0" i="1" lang="en-GB" sz="2000" strike="noStrike" u="none">
                <a:solidFill>
                  <a:srgbClr val="000000"/>
                </a:solidFill>
                <a:uFillTx/>
                <a:latin typeface="Consolas"/>
              </a:rPr>
              <a:t>parseBoolean(</a:t>
            </a:r>
            <a:r>
              <a:rPr b="0" i="1" lang="en-GB" sz="2000" strike="noStrike" u="none">
                <a:solidFill>
                  <a:srgbClr val="2a00ff"/>
                </a:solidFill>
                <a:uFillTx/>
                <a:latin typeface="Consolas"/>
              </a:rPr>
              <a:t>"true"</a:t>
            </a:r>
            <a:r>
              <a:rPr b="0" i="1" lang="en-GB" sz="2000" strike="noStrike" u="none">
                <a:solidFill>
                  <a:srgbClr val="000000"/>
                </a:solidFill>
                <a:uFillTx/>
                <a:latin typeface="Consolas"/>
              </a:rPr>
              <a:t>);</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GB" sz="2000" strike="noStrike" u="none">
                <a:solidFill>
                  <a:srgbClr val="000000"/>
                </a:solidFill>
                <a:uFillTx/>
                <a:latin typeface="Consolas"/>
              </a:rPr>
              <a:t>Integer intObjectValue = Integer.</a:t>
            </a:r>
            <a:r>
              <a:rPr b="0" i="1" lang="en-GB" sz="2000" strike="noStrike" u="none">
                <a:solidFill>
                  <a:srgbClr val="000000"/>
                </a:solidFill>
                <a:uFillTx/>
                <a:latin typeface="Consolas"/>
              </a:rPr>
              <a:t>valueOf(150);</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GB" sz="2000" strike="noStrike" u="none">
                <a:solidFill>
                  <a:srgbClr val="000000"/>
                </a:solidFill>
                <a:uFillTx/>
                <a:latin typeface="Consolas"/>
              </a:rPr>
              <a:t>Integer intObjectValueFromString = Integer.</a:t>
            </a:r>
            <a:r>
              <a:rPr b="0" i="1" lang="en-GB" sz="2000" strike="noStrike" u="none">
                <a:solidFill>
                  <a:srgbClr val="000000"/>
                </a:solidFill>
                <a:uFillTx/>
                <a:latin typeface="Consolas"/>
              </a:rPr>
              <a:t>valueOf(</a:t>
            </a:r>
            <a:r>
              <a:rPr b="0" i="1" lang="en-GB" sz="2000" strike="noStrike" u="none">
                <a:solidFill>
                  <a:srgbClr val="2a00ff"/>
                </a:solidFill>
                <a:uFillTx/>
                <a:latin typeface="Consolas"/>
              </a:rPr>
              <a:t>"150"</a:t>
            </a:r>
            <a:r>
              <a:rPr b="0" i="1" lang="en-GB" sz="2000" strike="noStrike" u="none">
                <a:solidFill>
                  <a:srgbClr val="000000"/>
                </a:solidFill>
                <a:uFillTx/>
                <a:latin typeface="Consolas"/>
              </a:rPr>
              <a:t>);</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p:txBody>
      </p:sp>
      <p:sp>
        <p:nvSpPr>
          <p:cNvPr id="770" name="Volný tvar 4"/>
          <p:cNvSpPr/>
          <p:nvPr/>
        </p:nvSpPr>
        <p:spPr>
          <a:xfrm>
            <a:off x="251640" y="2076120"/>
            <a:ext cx="8743680" cy="4660920"/>
          </a:xfrm>
          <a:custGeom>
            <a:avLst/>
            <a:gdLst>
              <a:gd name="textAreaLeft" fmla="*/ 0 w 8743680"/>
              <a:gd name="textAreaRight" fmla="*/ 8744040 w 8743680"/>
              <a:gd name="textAreaTop" fmla="*/ 0 h 4660920"/>
              <a:gd name="textAreaBottom" fmla="*/ 4661280 h 4660920"/>
            </a:gdLst>
            <a:ahLst/>
            <a:rect l="textAreaLeft" t="textAreaTop" r="textAreaRight" b="textAreaBottom"/>
            <a:pathLst>
              <a:path w="8743950" h="5334000">
                <a:moveTo>
                  <a:pt x="590550" y="5334000"/>
                </a:moveTo>
                <a:lnTo>
                  <a:pt x="1924050" y="4667250"/>
                </a:lnTo>
                <a:lnTo>
                  <a:pt x="4000500" y="5238750"/>
                </a:lnTo>
                <a:lnTo>
                  <a:pt x="5886450" y="4591050"/>
                </a:lnTo>
                <a:lnTo>
                  <a:pt x="7696200" y="5314950"/>
                </a:lnTo>
                <a:lnTo>
                  <a:pt x="8743950" y="3790950"/>
                </a:lnTo>
                <a:lnTo>
                  <a:pt x="7753350" y="3200400"/>
                </a:lnTo>
                <a:lnTo>
                  <a:pt x="7010400" y="1905000"/>
                </a:lnTo>
                <a:lnTo>
                  <a:pt x="6038850" y="1581150"/>
                </a:lnTo>
                <a:lnTo>
                  <a:pt x="5505450" y="1219200"/>
                </a:lnTo>
                <a:lnTo>
                  <a:pt x="6019800" y="781050"/>
                </a:lnTo>
                <a:lnTo>
                  <a:pt x="5086350" y="0"/>
                </a:lnTo>
                <a:lnTo>
                  <a:pt x="3733800" y="533400"/>
                </a:lnTo>
                <a:lnTo>
                  <a:pt x="1885950" y="266700"/>
                </a:lnTo>
                <a:lnTo>
                  <a:pt x="895350" y="704850"/>
                </a:lnTo>
                <a:lnTo>
                  <a:pt x="266700" y="533400"/>
                </a:lnTo>
                <a:lnTo>
                  <a:pt x="114300" y="1295400"/>
                </a:lnTo>
                <a:lnTo>
                  <a:pt x="0" y="3238500"/>
                </a:lnTo>
                <a:lnTo>
                  <a:pt x="152400" y="424815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771" name="Obrázek 5" descr=""/>
          <p:cNvPicPr/>
          <p:nvPr/>
        </p:nvPicPr>
        <p:blipFill>
          <a:blip r:embed="rId1"/>
          <a:stretch/>
        </p:blipFill>
        <p:spPr>
          <a:xfrm>
            <a:off x="0" y="6191280"/>
            <a:ext cx="611280" cy="559080"/>
          </a:xfrm>
          <a:prstGeom prst="rect">
            <a:avLst/>
          </a:prstGeom>
          <a:ln w="9525">
            <a:noFill/>
          </a:ln>
        </p:spPr>
      </p:pic>
    </p:spTree>
  </p:cSld>
  <mc:AlternateContent>
    <mc:Choice Requires="p14">
      <p:transition spd="slow" p14:dur="2000"/>
    </mc:Choice>
    <mc:Fallback>
      <p:transition spd="slow"/>
    </mc:Fallback>
  </mc:AlternateContent>
</p:sld>
</file>

<file path=ppt/slides/slide1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2" name="PlaceHolder 1"/>
          <p:cNvSpPr>
            <a:spLocks noGrp="1"/>
          </p:cNvSpPr>
          <p:nvPr>
            <p:ph type="title"/>
          </p:nvPr>
        </p:nvSpPr>
        <p:spPr>
          <a:xfrm>
            <a:off x="150840" y="69912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List of wrapper classes </a:t>
            </a:r>
            <a:endParaRPr b="0" lang="cs-CZ" sz="2700" strike="noStrike" u="none">
              <a:solidFill>
                <a:schemeClr val="dk1"/>
              </a:solidFill>
              <a:uFillTx/>
              <a:latin typeface="Calibri"/>
            </a:endParaRPr>
          </a:p>
        </p:txBody>
      </p:sp>
      <p:sp>
        <p:nvSpPr>
          <p:cNvPr id="773" name="PlaceHolder 2"/>
          <p:cNvSpPr>
            <a:spLocks noGrp="1"/>
          </p:cNvSpPr>
          <p:nvPr>
            <p:ph/>
          </p:nvPr>
        </p:nvSpPr>
        <p:spPr>
          <a:xfrm>
            <a:off x="150840" y="173952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i="1" lang="en-US" sz="1800" strike="noStrike" u="none">
                <a:solidFill>
                  <a:schemeClr val="dk1"/>
                </a:solidFill>
                <a:uFillTx/>
                <a:latin typeface="Calibri"/>
              </a:rPr>
              <a:t>valueOf </a:t>
            </a:r>
            <a:r>
              <a:rPr b="0" lang="en-US" sz="1800" strike="noStrike" u="none">
                <a:solidFill>
                  <a:schemeClr val="dk1"/>
                </a:solidFill>
                <a:uFillTx/>
                <a:latin typeface="Calibri"/>
              </a:rPr>
              <a:t>method – conversion from </a:t>
            </a:r>
            <a:r>
              <a:rPr b="0" lang="cs-CZ" sz="1800" strike="noStrike" u="none">
                <a:solidFill>
                  <a:schemeClr val="dk1"/>
                </a:solidFill>
                <a:uFillTx/>
                <a:latin typeface="Calibri"/>
              </a:rPr>
              <a:t>a </a:t>
            </a:r>
            <a:r>
              <a:rPr b="0" lang="en-US" sz="1800" strike="noStrike" u="none">
                <a:solidFill>
                  <a:schemeClr val="dk1"/>
                </a:solidFill>
                <a:uFillTx/>
                <a:latin typeface="Calibri"/>
              </a:rPr>
              <a:t>primitive type or string to object wrapper</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parseXXX method (e.g. parseFloat()) parse String and returns specific value as primitive type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1800" strike="noStrike" u="none">
                <a:solidFill>
                  <a:schemeClr val="dk1"/>
                </a:solidFill>
                <a:uFillTx/>
                <a:latin typeface="Calibri"/>
              </a:rPr>
              <a:t>xxxValue  </a:t>
            </a:r>
            <a:r>
              <a:rPr b="0" lang="en-US" sz="1800" strike="noStrike" u="none">
                <a:solidFill>
                  <a:schemeClr val="dk1"/>
                </a:solidFill>
                <a:uFillTx/>
                <a:latin typeface="Calibri"/>
              </a:rPr>
              <a:t>method (e.g. floatValue()) returns </a:t>
            </a:r>
            <a:r>
              <a:rPr b="0" lang="cs-CZ" sz="1800" strike="noStrike" u="none">
                <a:solidFill>
                  <a:schemeClr val="dk1"/>
                </a:solidFill>
                <a:uFillTx/>
                <a:latin typeface="Calibri"/>
              </a:rPr>
              <a:t>the </a:t>
            </a:r>
            <a:r>
              <a:rPr b="0" lang="en-US" sz="1800" strike="noStrike" u="none">
                <a:solidFill>
                  <a:schemeClr val="dk1"/>
                </a:solidFill>
                <a:uFillTx/>
                <a:latin typeface="Calibri"/>
              </a:rPr>
              <a:t>value in </a:t>
            </a:r>
            <a:r>
              <a:rPr b="0" lang="cs-CZ" sz="1800" strike="noStrike" u="none">
                <a:solidFill>
                  <a:schemeClr val="dk1"/>
                </a:solidFill>
                <a:uFillTx/>
                <a:latin typeface="Calibri"/>
              </a:rPr>
              <a:t>a </a:t>
            </a:r>
            <a:r>
              <a:rPr b="0" lang="en-US" sz="1800" strike="noStrike" u="none">
                <a:solidFill>
                  <a:schemeClr val="dk1"/>
                </a:solidFill>
                <a:uFillTx/>
                <a:latin typeface="Calibri"/>
              </a:rPr>
              <a:t>specific primitive type.</a:t>
            </a:r>
            <a:endParaRPr b="0" lang="cs-CZ" sz="1800" strike="noStrike" u="none">
              <a:solidFill>
                <a:schemeClr val="dk1"/>
              </a:solidFill>
              <a:uFillTx/>
              <a:latin typeface="Calibri"/>
            </a:endParaRPr>
          </a:p>
          <a:p>
            <a:pPr indent="0" defTabSz="685800">
              <a:lnSpc>
                <a:spcPct val="90000"/>
              </a:lnSpc>
              <a:spcBef>
                <a:spcPts val="374"/>
              </a:spcBef>
              <a:buNone/>
            </a:pPr>
            <a:endParaRPr b="0" lang="cs-CZ" sz="1400" strike="noStrike" u="none">
              <a:solidFill>
                <a:schemeClr val="dk1"/>
              </a:solidFill>
              <a:uFillTx/>
              <a:latin typeface="Calibri"/>
            </a:endParaRPr>
          </a:p>
          <a:p>
            <a:pPr marL="457200" indent="0" defTabSz="685800">
              <a:lnSpc>
                <a:spcPct val="90000"/>
              </a:lnSpc>
              <a:spcBef>
                <a:spcPts val="374"/>
              </a:spcBef>
              <a:buNone/>
              <a:tabLst>
                <a:tab algn="l" pos="0"/>
              </a:tabLst>
            </a:pPr>
            <a:endParaRPr b="0" lang="cs-CZ" sz="1400" strike="noStrike" u="none">
              <a:solidFill>
                <a:schemeClr val="dk1"/>
              </a:solidFill>
              <a:uFillTx/>
              <a:latin typeface="Calibri"/>
            </a:endParaRPr>
          </a:p>
        </p:txBody>
      </p:sp>
      <p:graphicFrame>
        <p:nvGraphicFramePr>
          <p:cNvPr id="774" name="Objekt 3"/>
          <p:cNvGraphicFramePr/>
          <p:nvPr/>
        </p:nvGraphicFramePr>
        <p:xfrm>
          <a:off x="381960" y="3200040"/>
          <a:ext cx="6138360" cy="3657600"/>
        </p:xfrm>
        <a:graphic>
          <a:graphicData uri="http://schemas.openxmlformats.org/presentationml/2006/ole">
            <p:oleObj progId="Word.Document.8" r:id="rId1" spid="">
              <p:embed/>
              <p:pic>
                <p:nvPicPr>
                  <p:cNvPr id="775" name="Objekt 3" descr=""/>
                  <p:cNvPicPr/>
                  <p:nvPr/>
                </p:nvPicPr>
                <p:blipFill>
                  <a:blip r:embed="rId2"/>
                  <a:stretch/>
                </p:blipFill>
                <p:spPr>
                  <a:xfrm>
                    <a:off x="381960" y="3200040"/>
                    <a:ext cx="6138360" cy="3657600"/>
                  </a:xfrm>
                  <a:prstGeom prst="rect">
                    <a:avLst/>
                  </a:prstGeom>
                  <a:ln w="0">
                    <a:noFill/>
                  </a:ln>
                </p:spPr>
              </p:pic>
            </p:oleObj>
          </a:graphicData>
        </a:graphic>
      </p:graphicFrame>
    </p:spTree>
  </p:cSld>
  <mc:AlternateContent>
    <mc:Choice Requires="p14">
      <p:transition spd="slow" p14:dur="2000"/>
    </mc:Choice>
    <mc:Fallback>
      <p:transition spd="slow"/>
    </mc:Fallback>
  </mc:AlternateContent>
</p:sld>
</file>

<file path=ppt/slides/slide1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java.lang.Character wrapper class</a:t>
            </a:r>
            <a:endParaRPr b="0" lang="cs-CZ" sz="2700" strike="noStrike" u="none">
              <a:solidFill>
                <a:schemeClr val="dk1"/>
              </a:solidFill>
              <a:uFillTx/>
              <a:latin typeface="Calibri"/>
            </a:endParaRPr>
          </a:p>
        </p:txBody>
      </p:sp>
      <p:sp>
        <p:nvSpPr>
          <p:cNvPr id="77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Character.isDefined(char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Character.isDigit(char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Character.isLetter(char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Character.isLowerCase(char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Character.isUpperCase(char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Character.isWhitespace(char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Character.toLowerCase(char 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Character.toUpperCase(char c)</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TextShape 2"/>
          <p:cNvSpPr/>
          <p:nvPr/>
        </p:nvSpPr>
        <p:spPr>
          <a:xfrm>
            <a:off x="230400" y="2170440"/>
            <a:ext cx="8571960" cy="231372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The value z is set to be the sum of x + y.</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When a boolean expression tests the equality between z and the sum of x + y, the result is true.</a:t>
            </a:r>
            <a:endParaRPr b="0" lang="cs-CZ" sz="3200" strike="noStrike" u="none">
              <a:solidFill>
                <a:srgbClr val="000000"/>
              </a:solidFill>
              <a:uFillTx/>
              <a:latin typeface="Arial"/>
            </a:endParaRPr>
          </a:p>
          <a:p>
            <a:pPr defTabSz="914400">
              <a:lnSpc>
                <a:spcPct val="100000"/>
              </a:lnSpc>
              <a:spcBef>
                <a:spcPts val="1414"/>
              </a:spcBef>
            </a:pPr>
            <a:endParaRPr b="0" lang="cs-CZ" sz="3200" strike="noStrike" u="none">
              <a:solidFill>
                <a:srgbClr val="000000"/>
              </a:solidFill>
              <a:uFillTx/>
              <a:latin typeface="Arial"/>
            </a:endParaRPr>
          </a:p>
        </p:txBody>
      </p:sp>
      <p:pic>
        <p:nvPicPr>
          <p:cNvPr id="271" name="Picture 238" descr=""/>
          <p:cNvPicPr/>
          <p:nvPr/>
        </p:nvPicPr>
        <p:blipFill>
          <a:blip r:embed="rId1"/>
          <a:stretch/>
        </p:blipFill>
        <p:spPr>
          <a:xfrm>
            <a:off x="704520" y="4371840"/>
            <a:ext cx="7734600" cy="1768320"/>
          </a:xfrm>
          <a:prstGeom prst="rect">
            <a:avLst/>
          </a:prstGeom>
          <a:ln w="0">
            <a:noFill/>
          </a:ln>
        </p:spPr>
      </p:pic>
      <p:sp>
        <p:nvSpPr>
          <p:cNvPr id="272" name="TextShape 3"/>
          <p:cNvSpPr/>
          <p:nvPr/>
        </p:nvSpPr>
        <p:spPr>
          <a:xfrm>
            <a:off x="664560" y="6428520"/>
            <a:ext cx="511164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ea typeface="Noto Sans CJK SC Regular"/>
              </a:rPr>
              <a:t>© Oracle Academy - Java Foundations</a:t>
            </a:r>
            <a:endParaRPr b="0" lang="cs-CZ" sz="1200" strike="noStrike" u="none">
              <a:solidFill>
                <a:srgbClr val="000000"/>
              </a:solidFill>
              <a:uFillTx/>
              <a:latin typeface="Arial"/>
            </a:endParaRPr>
          </a:p>
        </p:txBody>
      </p:sp>
      <p:sp>
        <p:nvSpPr>
          <p:cNvPr id="273" name="PlaceHolder 1"/>
          <p:cNvSpPr>
            <a:spLocks noGrp="1"/>
          </p:cNvSpPr>
          <p:nvPr>
            <p:ph type="title"/>
          </p:nvPr>
        </p:nvSpPr>
        <p:spPr>
          <a:xfrm>
            <a:off x="150120" y="100440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Comparing Primitives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8" name="Arrow: Striped Right 6"/>
          <p:cNvSpPr/>
          <p:nvPr/>
        </p:nvSpPr>
        <p:spPr>
          <a:xfrm>
            <a:off x="3881160" y="4836240"/>
            <a:ext cx="1036800" cy="276840"/>
          </a:xfrm>
          <a:prstGeom prst="stripedRightArrow">
            <a:avLst>
              <a:gd name="adj1" fmla="val 50000"/>
              <a:gd name="adj2" fmla="val 50000"/>
            </a:avLst>
          </a:prstGeom>
          <a:solidFill>
            <a:schemeClr val="bg1">
              <a:lumMod val="75000"/>
              <a:alpha val="58000"/>
            </a:schemeClr>
          </a:solidFill>
          <a:ln>
            <a:solidFill>
              <a:srgbClr val="ffffff">
                <a:lumMod val="65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779" name="TextShape 2"/>
          <p:cNvSpPr/>
          <p:nvPr/>
        </p:nvSpPr>
        <p:spPr>
          <a:xfrm>
            <a:off x="2046240" y="2385720"/>
            <a:ext cx="4254120" cy="2101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rPr>
              <a:t>interface CheckPerson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boolean test(Person p);</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public static void printPersons(</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List&lt;Person&gt; roster, CheckPerson tester)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for (Person p : roster)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if (tester.test(p))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p.printPerson();</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a:t>
            </a:r>
            <a:endParaRPr b="0" lang="cs-CZ" sz="1200" strike="noStrike" u="none">
              <a:solidFill>
                <a:srgbClr val="000000"/>
              </a:solidFill>
              <a:uFillTx/>
              <a:latin typeface="Arial"/>
            </a:endParaRPr>
          </a:p>
        </p:txBody>
      </p:sp>
      <p:sp>
        <p:nvSpPr>
          <p:cNvPr id="780" name="TextShape 3"/>
          <p:cNvSpPr/>
          <p:nvPr/>
        </p:nvSpPr>
        <p:spPr>
          <a:xfrm>
            <a:off x="98280" y="4507920"/>
            <a:ext cx="4458240" cy="191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rPr>
              <a:t>printPersons(</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roster,</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new CheckPerson()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public boolean test(Person p) {</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return p.getGender() == Person.Sex.MALE</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&amp;&amp; p.getAge() &gt;= 18</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&amp;&amp; p.getAge() &lt;= 25;</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a:t>
            </a:r>
            <a:endParaRPr b="0" lang="cs-CZ" sz="1200" strike="noStrike" u="none">
              <a:solidFill>
                <a:srgbClr val="000000"/>
              </a:solidFill>
              <a:uFillTx/>
              <a:latin typeface="Arial"/>
            </a:endParaRPr>
          </a:p>
        </p:txBody>
      </p:sp>
      <p:sp>
        <p:nvSpPr>
          <p:cNvPr id="781" name="TextShape 4"/>
          <p:cNvSpPr/>
          <p:nvPr/>
        </p:nvSpPr>
        <p:spPr>
          <a:xfrm>
            <a:off x="4773960" y="4986000"/>
            <a:ext cx="465336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rPr>
              <a:t>printPersons(</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roster,</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(Person p) -&gt; p.getGender() == Person.Sex.MALE</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&amp;&amp; p.getAge() &gt;= 18</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        </a:t>
            </a:r>
            <a:r>
              <a:rPr b="0" lang="cs-CZ" sz="1200" strike="noStrike" u="none">
                <a:solidFill>
                  <a:schemeClr val="dk1"/>
                </a:solidFill>
                <a:uFillTx/>
                <a:latin typeface="Arial"/>
              </a:rPr>
              <a:t>&amp;&amp; p.getAge() &lt;= 25</a:t>
            </a:r>
            <a:endParaRPr b="0" lang="cs-CZ" sz="1200" strike="noStrike" u="none">
              <a:solidFill>
                <a:srgbClr val="000000"/>
              </a:solidFill>
              <a:uFillTx/>
              <a:latin typeface="Arial"/>
            </a:endParaRPr>
          </a:p>
          <a:p>
            <a:pPr defTabSz="914400">
              <a:lnSpc>
                <a:spcPct val="100000"/>
              </a:lnSpc>
            </a:pPr>
            <a:r>
              <a:rPr b="0" lang="cs-CZ" sz="1200" strike="noStrike" u="none">
                <a:solidFill>
                  <a:schemeClr val="dk1"/>
                </a:solidFill>
                <a:uFillTx/>
                <a:latin typeface="Arial"/>
              </a:rPr>
              <a:t>);</a:t>
            </a:r>
            <a:endParaRPr b="0" lang="cs-CZ" sz="1200" strike="noStrike" u="none">
              <a:solidFill>
                <a:srgbClr val="000000"/>
              </a:solidFill>
              <a:uFillTx/>
              <a:latin typeface="Arial"/>
            </a:endParaRPr>
          </a:p>
        </p:txBody>
      </p:sp>
      <p:pic>
        <p:nvPicPr>
          <p:cNvPr id="782" name="Picture 9" descr=""/>
          <p:cNvPicPr/>
          <p:nvPr/>
        </p:nvPicPr>
        <p:blipFill>
          <a:blip r:embed="rId1"/>
          <a:stretch/>
        </p:blipFill>
        <p:spPr>
          <a:xfrm>
            <a:off x="4204440" y="3593880"/>
            <a:ext cx="921960" cy="913680"/>
          </a:xfrm>
          <a:prstGeom prst="rect">
            <a:avLst/>
          </a:prstGeom>
          <a:ln w="9360">
            <a:noFill/>
          </a:ln>
        </p:spPr>
      </p:pic>
      <p:sp>
        <p:nvSpPr>
          <p:cNvPr id="783" name="Freeform: Shape 2"/>
          <p:cNvSpPr/>
          <p:nvPr/>
        </p:nvSpPr>
        <p:spPr>
          <a:xfrm>
            <a:off x="1774080" y="1951560"/>
            <a:ext cx="3780000" cy="2620080"/>
          </a:xfrm>
          <a:custGeom>
            <a:avLst/>
            <a:gdLst>
              <a:gd name="textAreaLeft" fmla="*/ 0 w 3780000"/>
              <a:gd name="textAreaRight" fmla="*/ 3780360 w 3780000"/>
              <a:gd name="textAreaTop" fmla="*/ 0 h 2620080"/>
              <a:gd name="textAreaBottom" fmla="*/ 2620440 h 2620080"/>
            </a:gdLst>
            <a:ahLst/>
            <a:rect l="textAreaLeft" t="textAreaTop" r="textAreaRight" b="textAreaBottom"/>
            <a:pathLst>
              <a:path w="3780430" h="2620370">
                <a:moveTo>
                  <a:pt x="3439236" y="2197289"/>
                </a:moveTo>
                <a:lnTo>
                  <a:pt x="3780430" y="1610436"/>
                </a:lnTo>
                <a:lnTo>
                  <a:pt x="3616657" y="1173707"/>
                </a:lnTo>
                <a:lnTo>
                  <a:pt x="3466531" y="272955"/>
                </a:lnTo>
                <a:lnTo>
                  <a:pt x="3125337" y="818866"/>
                </a:lnTo>
                <a:cubicBezTo>
                  <a:pt x="3084394" y="787021"/>
                  <a:pt x="3039184" y="760008"/>
                  <a:pt x="3002507" y="723331"/>
                </a:cubicBezTo>
                <a:cubicBezTo>
                  <a:pt x="2965830" y="686654"/>
                  <a:pt x="2906973" y="600501"/>
                  <a:pt x="2906973" y="600501"/>
                </a:cubicBezTo>
                <a:lnTo>
                  <a:pt x="2210937" y="68239"/>
                </a:lnTo>
                <a:lnTo>
                  <a:pt x="1433015" y="204716"/>
                </a:lnTo>
                <a:lnTo>
                  <a:pt x="668740" y="0"/>
                </a:lnTo>
                <a:lnTo>
                  <a:pt x="0" y="313898"/>
                </a:lnTo>
                <a:cubicBezTo>
                  <a:pt x="49372" y="383019"/>
                  <a:pt x="65873" y="386320"/>
                  <a:pt x="81887" y="450376"/>
                </a:cubicBezTo>
                <a:cubicBezTo>
                  <a:pt x="82990" y="454789"/>
                  <a:pt x="81887" y="459475"/>
                  <a:pt x="81887" y="464024"/>
                </a:cubicBezTo>
                <a:lnTo>
                  <a:pt x="191069" y="928048"/>
                </a:lnTo>
                <a:lnTo>
                  <a:pt x="81887" y="1610436"/>
                </a:lnTo>
                <a:lnTo>
                  <a:pt x="518615" y="1787857"/>
                </a:lnTo>
                <a:lnTo>
                  <a:pt x="109182" y="2620370"/>
                </a:lnTo>
                <a:lnTo>
                  <a:pt x="846161" y="2306471"/>
                </a:lnTo>
                <a:lnTo>
                  <a:pt x="1310185" y="2579427"/>
                </a:lnTo>
                <a:cubicBezTo>
                  <a:pt x="1342030" y="2552131"/>
                  <a:pt x="1371799" y="2522209"/>
                  <a:pt x="1405719" y="2497540"/>
                </a:cubicBezTo>
                <a:cubicBezTo>
                  <a:pt x="1422173" y="2485574"/>
                  <a:pt x="1460310" y="2470245"/>
                  <a:pt x="1460310" y="2470245"/>
                </a:cubicBezTo>
                <a:lnTo>
                  <a:pt x="1869743" y="2238233"/>
                </a:lnTo>
                <a:lnTo>
                  <a:pt x="2415654" y="2388358"/>
                </a:lnTo>
              </a:path>
            </a:pathLst>
          </a:custGeom>
          <a:noFill/>
          <a:ln>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784" name="Picture 9" descr=""/>
          <p:cNvPicPr/>
          <p:nvPr/>
        </p:nvPicPr>
        <p:blipFill>
          <a:blip r:embed="rId2"/>
          <a:stretch/>
        </p:blipFill>
        <p:spPr>
          <a:xfrm>
            <a:off x="3203280" y="5666040"/>
            <a:ext cx="921960" cy="913680"/>
          </a:xfrm>
          <a:prstGeom prst="rect">
            <a:avLst/>
          </a:prstGeom>
          <a:ln w="9360">
            <a:noFill/>
          </a:ln>
        </p:spPr>
      </p:pic>
      <p:sp>
        <p:nvSpPr>
          <p:cNvPr id="785" name="Freeform: Shape 3"/>
          <p:cNvSpPr/>
          <p:nvPr/>
        </p:nvSpPr>
        <p:spPr>
          <a:xfrm>
            <a:off x="0" y="4135320"/>
            <a:ext cx="4230360" cy="2565360"/>
          </a:xfrm>
          <a:custGeom>
            <a:avLst/>
            <a:gdLst>
              <a:gd name="textAreaLeft" fmla="*/ 0 w 4230360"/>
              <a:gd name="textAreaRight" fmla="*/ 4230720 w 4230360"/>
              <a:gd name="textAreaTop" fmla="*/ 0 h 2565360"/>
              <a:gd name="textAreaBottom" fmla="*/ 2565720 h 2565360"/>
            </a:gdLst>
            <a:ahLst/>
            <a:rect l="textAreaLeft" t="textAreaTop" r="textAreaRight" b="textAreaBottom"/>
            <a:pathLst>
              <a:path w="4230824" h="2565779">
                <a:moveTo>
                  <a:pt x="4053385" y="1678674"/>
                </a:moveTo>
                <a:lnTo>
                  <a:pt x="4053385" y="1678674"/>
                </a:lnTo>
                <a:cubicBezTo>
                  <a:pt x="4071582" y="1637731"/>
                  <a:pt x="4091336" y="1597444"/>
                  <a:pt x="4107976" y="1555844"/>
                </a:cubicBezTo>
                <a:cubicBezTo>
                  <a:pt x="4107992" y="1555804"/>
                  <a:pt x="4142088" y="1453507"/>
                  <a:pt x="4148919" y="1433015"/>
                </a:cubicBezTo>
                <a:lnTo>
                  <a:pt x="4176215" y="1351128"/>
                </a:lnTo>
                <a:lnTo>
                  <a:pt x="4189863" y="1310185"/>
                </a:lnTo>
                <a:cubicBezTo>
                  <a:pt x="4194412" y="1269242"/>
                  <a:pt x="4196738" y="1227990"/>
                  <a:pt x="4203510" y="1187355"/>
                </a:cubicBezTo>
                <a:cubicBezTo>
                  <a:pt x="4205875" y="1173165"/>
                  <a:pt x="4213206" y="1160244"/>
                  <a:pt x="4217158" y="1146412"/>
                </a:cubicBezTo>
                <a:cubicBezTo>
                  <a:pt x="4231909" y="1094783"/>
                  <a:pt x="4230806" y="1108789"/>
                  <a:pt x="4230806" y="1078173"/>
                </a:cubicBezTo>
                <a:lnTo>
                  <a:pt x="3671248" y="777922"/>
                </a:lnTo>
                <a:lnTo>
                  <a:pt x="2906973" y="846161"/>
                </a:lnTo>
                <a:lnTo>
                  <a:pt x="2279176" y="545910"/>
                </a:lnTo>
                <a:lnTo>
                  <a:pt x="2129051" y="573206"/>
                </a:lnTo>
                <a:lnTo>
                  <a:pt x="1746913" y="614149"/>
                </a:lnTo>
                <a:lnTo>
                  <a:pt x="1023582" y="122829"/>
                </a:lnTo>
                <a:lnTo>
                  <a:pt x="272955" y="0"/>
                </a:lnTo>
                <a:lnTo>
                  <a:pt x="0" y="955343"/>
                </a:lnTo>
                <a:lnTo>
                  <a:pt x="204716" y="1651379"/>
                </a:lnTo>
                <a:lnTo>
                  <a:pt x="122830" y="2429301"/>
                </a:lnTo>
                <a:lnTo>
                  <a:pt x="1937982" y="1978925"/>
                </a:lnTo>
                <a:lnTo>
                  <a:pt x="3261815" y="2347415"/>
                </a:lnTo>
                <a:lnTo>
                  <a:pt x="3357349" y="2565779"/>
                </a:lnTo>
              </a:path>
            </a:pathLst>
          </a:custGeom>
          <a:noFill/>
          <a:ln>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786" name="Freeform: Shape 4"/>
          <p:cNvSpPr/>
          <p:nvPr/>
        </p:nvSpPr>
        <p:spPr>
          <a:xfrm>
            <a:off x="4592160" y="4572000"/>
            <a:ext cx="4307400" cy="2031480"/>
          </a:xfrm>
          <a:custGeom>
            <a:avLst/>
            <a:gdLst>
              <a:gd name="textAreaLeft" fmla="*/ 0 w 4307400"/>
              <a:gd name="textAreaRight" fmla="*/ 4307760 w 4307400"/>
              <a:gd name="textAreaTop" fmla="*/ 0 h 2031480"/>
              <a:gd name="textAreaBottom" fmla="*/ 2031840 h 2031480"/>
            </a:gdLst>
            <a:ahLst/>
            <a:rect l="textAreaLeft" t="textAreaTop" r="textAreaRight" b="textAreaBottom"/>
            <a:pathLst>
              <a:path w="4307840" h="2032000">
                <a:moveTo>
                  <a:pt x="3921760" y="1524000"/>
                </a:moveTo>
                <a:lnTo>
                  <a:pt x="4307840" y="467360"/>
                </a:lnTo>
                <a:lnTo>
                  <a:pt x="3230880" y="487680"/>
                </a:lnTo>
                <a:lnTo>
                  <a:pt x="2275840" y="0"/>
                </a:lnTo>
                <a:lnTo>
                  <a:pt x="1503680" y="426720"/>
                </a:lnTo>
                <a:lnTo>
                  <a:pt x="386080" y="20320"/>
                </a:lnTo>
                <a:lnTo>
                  <a:pt x="0" y="1117600"/>
                </a:lnTo>
                <a:lnTo>
                  <a:pt x="264160" y="1849120"/>
                </a:lnTo>
                <a:lnTo>
                  <a:pt x="1910080" y="1706880"/>
                </a:lnTo>
                <a:lnTo>
                  <a:pt x="2458720" y="2032000"/>
                </a:lnTo>
                <a:lnTo>
                  <a:pt x="2987040" y="1666240"/>
                </a:lnTo>
                <a:lnTo>
                  <a:pt x="3007360" y="1666240"/>
                </a:lnTo>
              </a:path>
            </a:pathLst>
          </a:custGeom>
          <a:noFill/>
          <a:ln>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787" name="Picture 9" descr=""/>
          <p:cNvPicPr/>
          <p:nvPr/>
        </p:nvPicPr>
        <p:blipFill>
          <a:blip r:embed="rId3"/>
          <a:stretch/>
        </p:blipFill>
        <p:spPr>
          <a:xfrm>
            <a:off x="7762680" y="5943960"/>
            <a:ext cx="921960" cy="913680"/>
          </a:xfrm>
          <a:prstGeom prst="rect">
            <a:avLst/>
          </a:prstGeom>
          <a:ln w="9360">
            <a:noFill/>
          </a:ln>
        </p:spPr>
      </p:pic>
      <p:sp>
        <p:nvSpPr>
          <p:cNvPr id="788" name="PlaceHolder 1"/>
          <p:cNvSpPr>
            <a:spLocks noGrp="1"/>
          </p:cNvSpPr>
          <p:nvPr>
            <p:ph type="title"/>
          </p:nvPr>
        </p:nvSpPr>
        <p:spPr>
          <a:xfrm>
            <a:off x="98280" y="83484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Lambda expression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Lambda expression description</a:t>
            </a:r>
            <a:endParaRPr b="0" lang="cs-CZ" sz="2700" strike="noStrike" u="none">
              <a:solidFill>
                <a:schemeClr val="dk1"/>
              </a:solidFill>
              <a:uFillTx/>
              <a:latin typeface="Calibri"/>
            </a:endParaRPr>
          </a:p>
        </p:txBody>
      </p:sp>
      <p:sp>
        <p:nvSpPr>
          <p:cNvPr id="79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Substitutes syntax for a creation of anonymous classes where an object of </a:t>
            </a:r>
            <a:r>
              <a:rPr b="0" i="1" lang="en-US" sz="2400" strike="noStrike" u="none">
                <a:solidFill>
                  <a:schemeClr val="dk1"/>
                </a:solidFill>
                <a:uFillTx/>
                <a:latin typeface="Calibri"/>
              </a:rPr>
              <a:t>functional interface (</a:t>
            </a:r>
            <a:r>
              <a:rPr b="0" lang="en-US" sz="2400" strike="noStrike" u="none">
                <a:solidFill>
                  <a:schemeClr val="dk1"/>
                </a:solidFill>
                <a:uFillTx/>
                <a:latin typeface="Calibri"/>
              </a:rPr>
              <a:t>interface having only one abstract method defined</a:t>
            </a:r>
            <a:r>
              <a:rPr b="0" i="1" lang="en-US" sz="2400" strike="noStrike" u="none">
                <a:solidFill>
                  <a:schemeClr val="dk1"/>
                </a:solidFill>
                <a:uFillTx/>
                <a:latin typeface="Calibri"/>
              </a:rPr>
              <a:t>)</a:t>
            </a:r>
            <a:r>
              <a:rPr b="0" lang="en-US" sz="2400" strike="noStrike" u="none">
                <a:solidFill>
                  <a:schemeClr val="dk1"/>
                </a:solidFill>
                <a:uFillTx/>
                <a:latin typeface="Calibri"/>
              </a:rPr>
              <a:t> type is expected.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 is recommended to annotate a functional interfaces with the annotation @FunctionalInterface. Compiler check whether it is declared correctly.</a:t>
            </a:r>
            <a:endParaRPr b="0" lang="cs-CZ" sz="2400" strike="noStrike" u="none">
              <a:solidFill>
                <a:schemeClr val="dk1"/>
              </a:solidFill>
              <a:uFillTx/>
              <a:latin typeface="Calibri"/>
            </a:endParaRPr>
          </a:p>
        </p:txBody>
      </p:sp>
      <p:sp>
        <p:nvSpPr>
          <p:cNvPr id="791" name="PlaceHolder 3"/>
          <p:cNvSpPr>
            <a:spLocks noGrp="1"/>
          </p:cNvSpPr>
          <p:nvPr>
            <p:ph type="ftr" idx="93"/>
          </p:nvPr>
        </p:nvSpPr>
        <p:spPr>
          <a:xfrm>
            <a:off x="926280" y="6356520"/>
            <a:ext cx="7453080" cy="308880"/>
          </a:xfrm>
          <a:prstGeom prst="rect">
            <a:avLst/>
          </a:prstGeom>
          <a:noFill/>
          <a:ln w="0">
            <a:noFill/>
          </a:ln>
        </p:spPr>
        <p:txBody>
          <a:bodyPr lIns="91440" rIns="91440" tIns="45720" bIns="45720" anchor="ctr">
            <a:noAutofit/>
          </a:bodyPr>
          <a:p>
            <a:pPr indent="0">
              <a:buNone/>
            </a:pPr>
            <a:endParaRPr b="0" lang="cs-CZ" sz="900" strike="noStrike" u="none">
              <a:solidFill>
                <a:schemeClr val="dk1">
                  <a:tint val="75000"/>
                </a:schemeClr>
              </a:solidFill>
              <a:uFillTx/>
              <a:latin typeface="Calibri"/>
            </a:endParaRPr>
          </a:p>
        </p:txBody>
      </p:sp>
      <p:sp>
        <p:nvSpPr>
          <p:cNvPr id="5" name="PlaceHolder 4"/>
          <p:cNvSpPr>
            <a:spLocks noGrp="1"/>
          </p:cNvSpPr>
          <p:nvPr>
            <p:ph type="sldNum" idx="6"/>
          </p:nvPr>
        </p:nvSpPr>
        <p:spPr/>
        <p:txBody>
          <a:bodyPr/>
          <a:p>
            <a:fld id="{163D676F-5004-4DA7-B770-B1250AD9C694}" type="slidenum">
              <a:t>171</a:t>
            </a:fld>
          </a:p>
        </p:txBody>
      </p:sp>
      <p:sp>
        <p:nvSpPr>
          <p:cNvPr id="6" name="PlaceHolder 5"/>
          <p:cNvSpPr>
            <a:spLocks noGrp="1"/>
          </p:cNvSpPr>
          <p:nvPr>
            <p:ph type="dt" idx="4"/>
          </p:nvPr>
        </p:nvSpPr>
        <p:spPr/>
        <p:txBody>
          <a:bodyPr/>
          <a:p>
            <a:fld id="{38298310-0035-4C33-A95D-504637117992}" type="datetime3">
              <a:rPr lang="cs-CZ"/>
              <a:t>12. září 2024</a:t>
            </a:fld>
          </a:p>
        </p:txBody>
      </p:sp>
    </p:spTree>
  </p:cSld>
  <mc:AlternateContent>
    <mc:Choice Requires="p14">
      <p:transition spd="slow" p14:dur="2000"/>
    </mc:Choice>
    <mc:Fallback>
      <p:transition spd="slow"/>
    </mc:Fallback>
  </mc:AlternateContent>
</p:sld>
</file>

<file path=ppt/slides/slide1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2"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comma-separated list of formal parameters enclosed in parentheses. (You can omit the data type of the parameters in a lambda expression. In addition, you can omit the parentheses if there is only one parameter.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arrow token, -&gt;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793" name="TextShape 3"/>
          <p:cNvSpPr/>
          <p:nvPr/>
        </p:nvSpPr>
        <p:spPr>
          <a:xfrm>
            <a:off x="2080800" y="4431600"/>
            <a:ext cx="647460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800" strike="noStrike" u="none">
                <a:solidFill>
                  <a:schemeClr val="dk1"/>
                </a:solidFill>
                <a:uFillTx/>
                <a:latin typeface="Arial"/>
              </a:rPr>
              <a:t>p -&gt; p.getGender() == Person.Sex.MALE &amp;&amp; p.getAge() &gt;= 18</a:t>
            </a:r>
            <a:endParaRPr b="0" lang="cs-CZ" sz="1800" strike="noStrike" u="none">
              <a:solidFill>
                <a:srgbClr val="000000"/>
              </a:solidFill>
              <a:uFillTx/>
              <a:latin typeface="Arial"/>
            </a:endParaRPr>
          </a:p>
          <a:p>
            <a:pPr defTabSz="914400">
              <a:lnSpc>
                <a:spcPct val="100000"/>
              </a:lnSpc>
            </a:pPr>
            <a:r>
              <a:rPr b="0" lang="cs-CZ" sz="1800" strike="noStrike" u="none">
                <a:solidFill>
                  <a:schemeClr val="dk1"/>
                </a:solidFill>
                <a:uFillTx/>
                <a:latin typeface="Arial"/>
              </a:rPr>
              <a:t>                                      </a:t>
            </a:r>
            <a:r>
              <a:rPr b="0" lang="cs-CZ" sz="1800" strike="noStrike" u="none">
                <a:solidFill>
                  <a:schemeClr val="dk1"/>
                </a:solidFill>
                <a:uFillTx/>
                <a:latin typeface="Arial"/>
              </a:rPr>
              <a:t>&amp;&amp; p.getAge() &lt;= 25</a:t>
            </a:r>
            <a:endParaRPr b="0" lang="cs-CZ" sz="1800" strike="noStrike" u="none">
              <a:solidFill>
                <a:srgbClr val="000000"/>
              </a:solidFill>
              <a:uFillTx/>
              <a:latin typeface="Arial"/>
            </a:endParaRPr>
          </a:p>
        </p:txBody>
      </p:sp>
      <p:sp>
        <p:nvSpPr>
          <p:cNvPr id="794" name="Freeform 4"/>
          <p:cNvSpPr/>
          <p:nvPr/>
        </p:nvSpPr>
        <p:spPr>
          <a:xfrm>
            <a:off x="1930320" y="4165560"/>
            <a:ext cx="6625080" cy="1637640"/>
          </a:xfrm>
          <a:custGeom>
            <a:avLst/>
            <a:gdLst>
              <a:gd name="textAreaLeft" fmla="*/ 0 w 6625080"/>
              <a:gd name="textAreaRight" fmla="*/ 6625440 w 6625080"/>
              <a:gd name="textAreaTop" fmla="*/ 0 h 1637640"/>
              <a:gd name="textAreaBottom" fmla="*/ 1638000 h 1637640"/>
            </a:gdLst>
            <a:ahLst/>
            <a:rect l="textAreaLeft" t="textAreaTop" r="textAreaRight" b="textAreaBottom"/>
            <a:pathLst>
              <a:path w="18001" h="2601">
                <a:moveTo>
                  <a:pt x="16600" y="2200"/>
                </a:moveTo>
                <a:lnTo>
                  <a:pt x="15600" y="1600"/>
                </a:lnTo>
                <a:lnTo>
                  <a:pt x="12200" y="2400"/>
                </a:lnTo>
                <a:lnTo>
                  <a:pt x="7800" y="2000"/>
                </a:lnTo>
                <a:lnTo>
                  <a:pt x="6000" y="2600"/>
                </a:lnTo>
                <a:lnTo>
                  <a:pt x="3600" y="1200"/>
                </a:lnTo>
                <a:lnTo>
                  <a:pt x="14" y="1200"/>
                </a:lnTo>
                <a:lnTo>
                  <a:pt x="0" y="0"/>
                </a:lnTo>
                <a:lnTo>
                  <a:pt x="3200" y="400"/>
                </a:lnTo>
                <a:lnTo>
                  <a:pt x="7200" y="0"/>
                </a:lnTo>
                <a:lnTo>
                  <a:pt x="16401" y="0"/>
                </a:lnTo>
                <a:lnTo>
                  <a:pt x="18000" y="200"/>
                </a:lnTo>
                <a:lnTo>
                  <a:pt x="17605" y="1600"/>
                </a:lnTo>
              </a:path>
            </a:pathLst>
          </a:custGeom>
          <a:noFill/>
          <a:ln w="127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chemeClr val="dk1"/>
              </a:solidFill>
              <a:uFillTx/>
              <a:latin typeface="Calibri"/>
            </a:endParaRPr>
          </a:p>
        </p:txBody>
      </p:sp>
      <p:pic>
        <p:nvPicPr>
          <p:cNvPr id="795" name="Picture 9" descr=""/>
          <p:cNvPicPr/>
          <p:nvPr/>
        </p:nvPicPr>
        <p:blipFill>
          <a:blip r:embed="rId1"/>
          <a:stretch/>
        </p:blipFill>
        <p:spPr>
          <a:xfrm>
            <a:off x="7691760" y="4889880"/>
            <a:ext cx="921960" cy="913680"/>
          </a:xfrm>
          <a:prstGeom prst="rect">
            <a:avLst/>
          </a:prstGeom>
          <a:ln w="9360">
            <a:noFill/>
          </a:ln>
        </p:spPr>
      </p:pic>
      <p:sp>
        <p:nvSpPr>
          <p:cNvPr id="796"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Syntax of lambda expressions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7" name="PlaceHolder 1"/>
          <p:cNvSpPr>
            <a:spLocks noGrp="1"/>
          </p:cNvSpPr>
          <p:nvPr>
            <p:ph/>
          </p:nvPr>
        </p:nvSpPr>
        <p:spPr>
          <a:xfrm>
            <a:off x="147600" y="241596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body, which consists of a single expression or a statement block.</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You do not have to enclose a void method invocation in braces.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798" name="TextShape 3"/>
          <p:cNvSpPr/>
          <p:nvPr/>
        </p:nvSpPr>
        <p:spPr>
          <a:xfrm>
            <a:off x="798120" y="2917440"/>
            <a:ext cx="7245720" cy="17956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600" strike="noStrike" u="none">
                <a:solidFill>
                  <a:schemeClr val="dk1"/>
                </a:solidFill>
                <a:uFillTx/>
                <a:latin typeface="Arial"/>
              </a:rPr>
              <a:t>p -&gt; p.getGender() == Person.Sex.MALE &amp;&amp; p.getAge() &gt;= 18</a:t>
            </a:r>
            <a:endParaRPr b="0" lang="cs-CZ" sz="1600" strike="noStrike" u="none">
              <a:solidFill>
                <a:srgbClr val="000000"/>
              </a:solidFill>
              <a:uFillTx/>
              <a:latin typeface="Arial"/>
            </a:endParaRPr>
          </a:p>
          <a:p>
            <a:pPr defTabSz="914400">
              <a:lnSpc>
                <a:spcPct val="100000"/>
              </a:lnSpc>
            </a:pPr>
            <a:r>
              <a:rPr b="0" lang="cs-CZ" sz="1600" strike="noStrike" u="none">
                <a:solidFill>
                  <a:schemeClr val="dk1"/>
                </a:solidFill>
                <a:uFillTx/>
                <a:latin typeface="Arial"/>
              </a:rPr>
              <a:t>                       </a:t>
            </a:r>
            <a:r>
              <a:rPr b="0" lang="cs-CZ" sz="1600" strike="noStrike" u="none">
                <a:solidFill>
                  <a:schemeClr val="dk1"/>
                </a:solidFill>
                <a:uFillTx/>
                <a:latin typeface="Arial"/>
              </a:rPr>
              <a:t>&amp;&amp; p.getAge() &lt;= 25</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cs-CZ" sz="1600" strike="noStrike" u="none">
                <a:solidFill>
                  <a:schemeClr val="dk1"/>
                </a:solidFill>
                <a:uFillTx/>
                <a:latin typeface="Arial"/>
              </a:rPr>
              <a:t>p -&gt; {</a:t>
            </a:r>
            <a:endParaRPr b="0" lang="cs-CZ" sz="1600" strike="noStrike" u="none">
              <a:solidFill>
                <a:srgbClr val="000000"/>
              </a:solidFill>
              <a:uFillTx/>
              <a:latin typeface="Arial"/>
            </a:endParaRPr>
          </a:p>
          <a:p>
            <a:pPr defTabSz="914400">
              <a:lnSpc>
                <a:spcPct val="100000"/>
              </a:lnSpc>
            </a:pPr>
            <a:r>
              <a:rPr b="0" lang="cs-CZ" sz="1600" strike="noStrike" u="none">
                <a:solidFill>
                  <a:schemeClr val="dk1"/>
                </a:solidFill>
                <a:uFillTx/>
                <a:latin typeface="Arial"/>
              </a:rPr>
              <a:t>         </a:t>
            </a:r>
            <a:r>
              <a:rPr b="0" lang="cs-CZ" sz="1600" strike="noStrike" u="none">
                <a:solidFill>
                  <a:schemeClr val="dk1"/>
                </a:solidFill>
                <a:uFillTx/>
                <a:latin typeface="Arial"/>
              </a:rPr>
              <a:t>return p.getGender() == Person.Sex.MALE &amp;&amp; p.getAge() &gt;= 18</a:t>
            </a:r>
            <a:endParaRPr b="0" lang="cs-CZ" sz="1600" strike="noStrike" u="none">
              <a:solidFill>
                <a:srgbClr val="000000"/>
              </a:solidFill>
              <a:uFillTx/>
              <a:latin typeface="Arial"/>
            </a:endParaRPr>
          </a:p>
          <a:p>
            <a:pPr defTabSz="914400">
              <a:lnSpc>
                <a:spcPct val="100000"/>
              </a:lnSpc>
            </a:pPr>
            <a:r>
              <a:rPr b="0" lang="cs-CZ" sz="1600" strike="noStrike" u="none">
                <a:solidFill>
                  <a:schemeClr val="dk1"/>
                </a:solidFill>
                <a:uFillTx/>
                <a:latin typeface="Arial"/>
              </a:rPr>
              <a:t>                                  </a:t>
            </a:r>
            <a:r>
              <a:rPr b="0" lang="cs-CZ" sz="1600" strike="noStrike" u="none">
                <a:solidFill>
                  <a:schemeClr val="dk1"/>
                </a:solidFill>
                <a:uFillTx/>
                <a:latin typeface="Arial"/>
              </a:rPr>
              <a:t>&amp;&amp; p.getAge() &lt;= 25;</a:t>
            </a:r>
            <a:endParaRPr b="0" lang="cs-CZ" sz="1600" strike="noStrike" u="none">
              <a:solidFill>
                <a:srgbClr val="000000"/>
              </a:solidFill>
              <a:uFillTx/>
              <a:latin typeface="Arial"/>
            </a:endParaRPr>
          </a:p>
          <a:p>
            <a:pPr defTabSz="914400">
              <a:lnSpc>
                <a:spcPct val="100000"/>
              </a:lnSpc>
            </a:pPr>
            <a:r>
              <a:rPr b="0" lang="cs-CZ" sz="1600" strike="noStrike" u="none">
                <a:solidFill>
                  <a:schemeClr val="dk1"/>
                </a:solidFill>
                <a:uFillTx/>
                <a:latin typeface="Arial"/>
              </a:rPr>
              <a:t>      </a:t>
            </a:r>
            <a:r>
              <a:rPr b="0" lang="cs-CZ" sz="1600" strike="noStrike" u="none">
                <a:solidFill>
                  <a:schemeClr val="dk1"/>
                </a:solidFill>
                <a:uFillTx/>
                <a:latin typeface="Arial"/>
              </a:rPr>
              <a:t>}</a:t>
            </a:r>
            <a:endParaRPr b="0" lang="cs-CZ" sz="1600" strike="noStrike" u="none">
              <a:solidFill>
                <a:srgbClr val="000000"/>
              </a:solidFill>
              <a:uFillTx/>
              <a:latin typeface="Arial"/>
            </a:endParaRPr>
          </a:p>
        </p:txBody>
      </p:sp>
      <p:sp>
        <p:nvSpPr>
          <p:cNvPr id="799" name="TextShape 4"/>
          <p:cNvSpPr/>
          <p:nvPr/>
        </p:nvSpPr>
        <p:spPr>
          <a:xfrm>
            <a:off x="1512000" y="5784840"/>
            <a:ext cx="48438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800" strike="noStrike" u="none">
                <a:solidFill>
                  <a:schemeClr val="dk1"/>
                </a:solidFill>
                <a:uFillTx/>
                <a:latin typeface="Liberation Mono;Courier New"/>
                <a:ea typeface="Liberation Mono;Courier New"/>
              </a:rPr>
              <a:t>email -&gt; System.out.println(email)</a:t>
            </a:r>
            <a:endParaRPr b="0" lang="cs-CZ" sz="1800" strike="noStrike" u="none">
              <a:solidFill>
                <a:srgbClr val="000000"/>
              </a:solidFill>
              <a:uFillTx/>
              <a:latin typeface="Arial"/>
            </a:endParaRPr>
          </a:p>
        </p:txBody>
      </p:sp>
      <p:pic>
        <p:nvPicPr>
          <p:cNvPr id="800" name="Picture 9" descr=""/>
          <p:cNvPicPr/>
          <p:nvPr/>
        </p:nvPicPr>
        <p:blipFill>
          <a:blip r:embed="rId1"/>
          <a:stretch/>
        </p:blipFill>
        <p:spPr>
          <a:xfrm>
            <a:off x="7337880" y="3539880"/>
            <a:ext cx="921960" cy="913680"/>
          </a:xfrm>
          <a:prstGeom prst="rect">
            <a:avLst/>
          </a:prstGeom>
          <a:ln w="9360">
            <a:noFill/>
          </a:ln>
        </p:spPr>
      </p:pic>
      <p:pic>
        <p:nvPicPr>
          <p:cNvPr id="801" name="Picture 9" descr=""/>
          <p:cNvPicPr/>
          <p:nvPr/>
        </p:nvPicPr>
        <p:blipFill>
          <a:blip r:embed="rId2"/>
          <a:stretch/>
        </p:blipFill>
        <p:spPr>
          <a:xfrm>
            <a:off x="309960" y="5712840"/>
            <a:ext cx="913680" cy="899640"/>
          </a:xfrm>
          <a:prstGeom prst="rect">
            <a:avLst/>
          </a:prstGeom>
          <a:ln w="9360">
            <a:noFill/>
          </a:ln>
        </p:spPr>
      </p:pic>
      <p:sp>
        <p:nvSpPr>
          <p:cNvPr id="802"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Syntax of lambda expressions II.</a:t>
            </a:r>
            <a:endParaRPr b="0" lang="cs-CZ" sz="2700" strike="noStrike" u="none">
              <a:solidFill>
                <a:schemeClr val="dk1"/>
              </a:solidFill>
              <a:uFillTx/>
              <a:latin typeface="Calibri"/>
            </a:endParaRPr>
          </a:p>
        </p:txBody>
      </p:sp>
      <p:sp>
        <p:nvSpPr>
          <p:cNvPr id="803" name="Freeform: Shape 3"/>
          <p:cNvSpPr/>
          <p:nvPr/>
        </p:nvSpPr>
        <p:spPr>
          <a:xfrm>
            <a:off x="426600" y="2763360"/>
            <a:ext cx="7213320" cy="2275560"/>
          </a:xfrm>
          <a:custGeom>
            <a:avLst/>
            <a:gdLst>
              <a:gd name="textAreaLeft" fmla="*/ 0 w 7213320"/>
              <a:gd name="textAreaRight" fmla="*/ 7213680 w 7213320"/>
              <a:gd name="textAreaTop" fmla="*/ 0 h 2275560"/>
              <a:gd name="textAreaBottom" fmla="*/ 2275920 h 2275560"/>
            </a:gdLst>
            <a:ahLst/>
            <a:rect l="textAreaLeft" t="textAreaTop" r="textAreaRight" b="textAreaBottom"/>
            <a:pathLst>
              <a:path w="7213600" h="2275840">
                <a:moveTo>
                  <a:pt x="6827520" y="833120"/>
                </a:moveTo>
                <a:lnTo>
                  <a:pt x="7213600" y="101600"/>
                </a:lnTo>
                <a:lnTo>
                  <a:pt x="5039360" y="101600"/>
                </a:lnTo>
                <a:lnTo>
                  <a:pt x="1747520" y="0"/>
                </a:lnTo>
                <a:lnTo>
                  <a:pt x="0" y="40640"/>
                </a:lnTo>
                <a:lnTo>
                  <a:pt x="325120" y="1056640"/>
                </a:lnTo>
                <a:lnTo>
                  <a:pt x="325120" y="2092960"/>
                </a:lnTo>
                <a:lnTo>
                  <a:pt x="1524000" y="1788160"/>
                </a:lnTo>
                <a:lnTo>
                  <a:pt x="3190240" y="2275840"/>
                </a:lnTo>
                <a:lnTo>
                  <a:pt x="5872480" y="1828800"/>
                </a:lnTo>
                <a:lnTo>
                  <a:pt x="7193280" y="2052320"/>
                </a:lnTo>
                <a:lnTo>
                  <a:pt x="7193280" y="2052320"/>
                </a:lnTo>
              </a:path>
            </a:pathLst>
          </a:custGeom>
          <a:noFill/>
          <a:ln>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804" name="Freeform: Shape 4"/>
          <p:cNvSpPr/>
          <p:nvPr/>
        </p:nvSpPr>
        <p:spPr>
          <a:xfrm>
            <a:off x="853560" y="5364360"/>
            <a:ext cx="4429440" cy="1340640"/>
          </a:xfrm>
          <a:custGeom>
            <a:avLst/>
            <a:gdLst>
              <a:gd name="textAreaLeft" fmla="*/ 0 w 4429440"/>
              <a:gd name="textAreaRight" fmla="*/ 4429800 w 4429440"/>
              <a:gd name="textAreaTop" fmla="*/ 0 h 1340640"/>
              <a:gd name="textAreaBottom" fmla="*/ 1341000 h 1340640"/>
            </a:gdLst>
            <a:ahLst/>
            <a:rect l="textAreaLeft" t="textAreaTop" r="textAreaRight" b="textAreaBottom"/>
            <a:pathLst>
              <a:path w="4429760" h="1341120">
                <a:moveTo>
                  <a:pt x="365760" y="101600"/>
                </a:moveTo>
                <a:lnTo>
                  <a:pt x="1056640" y="345440"/>
                </a:lnTo>
                <a:lnTo>
                  <a:pt x="2499360" y="0"/>
                </a:lnTo>
                <a:lnTo>
                  <a:pt x="3454400" y="264160"/>
                </a:lnTo>
                <a:lnTo>
                  <a:pt x="4429760" y="81280"/>
                </a:lnTo>
                <a:lnTo>
                  <a:pt x="4206240" y="1117600"/>
                </a:lnTo>
                <a:lnTo>
                  <a:pt x="3271520" y="955040"/>
                </a:lnTo>
                <a:lnTo>
                  <a:pt x="2194560" y="1320800"/>
                </a:lnTo>
                <a:lnTo>
                  <a:pt x="914400" y="1320800"/>
                </a:lnTo>
                <a:lnTo>
                  <a:pt x="0" y="1341120"/>
                </a:lnTo>
              </a:path>
            </a:pathLst>
          </a:custGeom>
          <a:noFill/>
          <a:ln>
            <a:solidFill>
              <a:srgbClr val="00000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Tree>
  </p:cSld>
  <mc:AlternateContent>
    <mc:Choice Requires="p14">
      <p:transition spd="slow" p14:dur="2000"/>
    </mc:Choice>
    <mc:Fallback>
      <p:transition spd="slow"/>
    </mc:Fallback>
  </mc:AlternateContent>
</p:sld>
</file>

<file path=ppt/slides/slide1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5"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lambda expression does nothing but call an existing method - refer to the existing method by name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806" name="TextShape 3"/>
          <p:cNvSpPr/>
          <p:nvPr/>
        </p:nvSpPr>
        <p:spPr>
          <a:xfrm>
            <a:off x="1153800" y="4839840"/>
            <a:ext cx="6823440" cy="1461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800" strike="noStrike" u="none">
                <a:solidFill>
                  <a:schemeClr val="dk1"/>
                </a:solidFill>
                <a:uFillTx/>
                <a:latin typeface="Arial"/>
              </a:rPr>
              <a:t>Arrays.sort(rosterAsArray, (a, b) -&gt; Person.compareByAge(a, b) );</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0" lang="cs-CZ" sz="1800" strike="noStrike" u="none">
                <a:solidFill>
                  <a:schemeClr val="dk1"/>
                </a:solidFill>
                <a:uFillTx/>
                <a:latin typeface="Arial"/>
              </a:rPr>
              <a:t>Arrays.sort(rosterAsArray, Person::compareByAge);</a:t>
            </a:r>
            <a:endParaRPr b="0" lang="cs-CZ" sz="1800" strike="noStrike" u="none">
              <a:solidFill>
                <a:srgbClr val="000000"/>
              </a:solidFill>
              <a:uFillTx/>
              <a:latin typeface="Arial"/>
            </a:endParaRPr>
          </a:p>
        </p:txBody>
      </p:sp>
      <p:sp>
        <p:nvSpPr>
          <p:cNvPr id="807" name="Freeform 4"/>
          <p:cNvSpPr/>
          <p:nvPr/>
        </p:nvSpPr>
        <p:spPr>
          <a:xfrm>
            <a:off x="505800" y="4442040"/>
            <a:ext cx="8208000" cy="2376000"/>
          </a:xfrm>
          <a:custGeom>
            <a:avLst/>
            <a:gdLst>
              <a:gd name="textAreaLeft" fmla="*/ 0 w 8208000"/>
              <a:gd name="textAreaRight" fmla="*/ 8208360 w 8208000"/>
              <a:gd name="textAreaTop" fmla="*/ 0 h 2376000"/>
              <a:gd name="textAreaBottom" fmla="*/ 2376360 h 2376000"/>
            </a:gdLst>
            <a:ahLst/>
            <a:rect l="textAreaLeft" t="textAreaTop" r="textAreaRight" b="textAreaBottom"/>
            <a:pathLst>
              <a:path w="22801" h="6601">
                <a:moveTo>
                  <a:pt x="21800" y="2400"/>
                </a:moveTo>
                <a:lnTo>
                  <a:pt x="22800" y="4800"/>
                </a:lnTo>
                <a:lnTo>
                  <a:pt x="19600" y="5000"/>
                </a:lnTo>
                <a:lnTo>
                  <a:pt x="16600" y="4600"/>
                </a:lnTo>
                <a:lnTo>
                  <a:pt x="13400" y="6600"/>
                </a:lnTo>
                <a:lnTo>
                  <a:pt x="9600" y="4600"/>
                </a:lnTo>
                <a:lnTo>
                  <a:pt x="4400" y="6000"/>
                </a:lnTo>
                <a:lnTo>
                  <a:pt x="3000" y="4600"/>
                </a:lnTo>
                <a:lnTo>
                  <a:pt x="200" y="4400"/>
                </a:lnTo>
                <a:lnTo>
                  <a:pt x="1000" y="2800"/>
                </a:lnTo>
                <a:lnTo>
                  <a:pt x="0" y="600"/>
                </a:lnTo>
                <a:lnTo>
                  <a:pt x="4800" y="800"/>
                </a:lnTo>
                <a:lnTo>
                  <a:pt x="7200" y="200"/>
                </a:lnTo>
                <a:lnTo>
                  <a:pt x="9200" y="1000"/>
                </a:lnTo>
                <a:lnTo>
                  <a:pt x="13400" y="200"/>
                </a:lnTo>
                <a:lnTo>
                  <a:pt x="17200" y="800"/>
                </a:lnTo>
                <a:lnTo>
                  <a:pt x="20400" y="0"/>
                </a:lnTo>
              </a:path>
            </a:pathLst>
          </a:custGeom>
          <a:noFill/>
          <a:ln w="2540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chemeClr val="dk1"/>
              </a:solidFill>
              <a:uFillTx/>
              <a:latin typeface="Calibri"/>
            </a:endParaRPr>
          </a:p>
        </p:txBody>
      </p:sp>
      <p:pic>
        <p:nvPicPr>
          <p:cNvPr id="808" name="Picture 9" descr=""/>
          <p:cNvPicPr/>
          <p:nvPr/>
        </p:nvPicPr>
        <p:blipFill>
          <a:blip r:embed="rId1"/>
          <a:stretch/>
        </p:blipFill>
        <p:spPr>
          <a:xfrm>
            <a:off x="7935480" y="4248000"/>
            <a:ext cx="921960" cy="913680"/>
          </a:xfrm>
          <a:prstGeom prst="rect">
            <a:avLst/>
          </a:prstGeom>
          <a:ln w="9360">
            <a:noFill/>
          </a:ln>
        </p:spPr>
      </p:pic>
      <p:pic>
        <p:nvPicPr>
          <p:cNvPr id="809" name="Picture 392" descr=""/>
          <p:cNvPicPr/>
          <p:nvPr/>
        </p:nvPicPr>
        <p:blipFill>
          <a:blip r:embed="rId2"/>
          <a:stretch/>
        </p:blipFill>
        <p:spPr>
          <a:xfrm>
            <a:off x="731880" y="3107520"/>
            <a:ext cx="6971760" cy="1266120"/>
          </a:xfrm>
          <a:prstGeom prst="rect">
            <a:avLst/>
          </a:prstGeom>
          <a:ln w="0">
            <a:noFill/>
          </a:ln>
        </p:spPr>
      </p:pic>
      <p:sp>
        <p:nvSpPr>
          <p:cNvPr id="810"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References</a:t>
            </a:r>
            <a:br>
              <a:rPr sz="2700"/>
            </a:b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rmAutofit/>
          </a:bodyPr>
          <a:p>
            <a:pPr indent="0" defTabSz="685800">
              <a:lnSpc>
                <a:spcPct val="90000"/>
              </a:lnSpc>
              <a:buNone/>
            </a:pPr>
            <a:r>
              <a:rPr b="1" lang="en-US" sz="2700" strike="noStrike" u="none">
                <a:solidFill>
                  <a:srgbClr val="00a499"/>
                </a:solidFill>
                <a:uFillTx/>
                <a:latin typeface="Calibri"/>
              </a:rPr>
              <a:t>Standard functional interfaces</a:t>
            </a:r>
            <a:endParaRPr b="0" lang="cs-CZ" sz="2700" strike="noStrike" u="none">
              <a:solidFill>
                <a:schemeClr val="dk1"/>
              </a:solidFill>
              <a:uFillTx/>
              <a:latin typeface="Calibri"/>
            </a:endParaRPr>
          </a:p>
        </p:txBody>
      </p:sp>
      <p:sp>
        <p:nvSpPr>
          <p:cNvPr id="812" name="PlaceHolder 2"/>
          <p:cNvSpPr>
            <a:spLocks noGrp="1"/>
          </p:cNvSpPr>
          <p:nvPr>
            <p:ph type="dt" idx="94"/>
          </p:nvPr>
        </p:nvSpPr>
        <p:spPr>
          <a:xfrm>
            <a:off x="152640" y="6356520"/>
            <a:ext cx="774000" cy="312480"/>
          </a:xfrm>
          <a:prstGeom prst="rect">
            <a:avLst/>
          </a:prstGeom>
          <a:noFill/>
          <a:ln w="0">
            <a:noFill/>
          </a:ln>
        </p:spPr>
        <p:txBody>
          <a:bodyPr lIns="91440" rIns="91440" tIns="45720" bIns="45720" anchor="ctr">
            <a:normAutofit/>
          </a:bodyPr>
          <a:lstStyle>
            <a:lvl1pPr indent="0" defTabSz="914400">
              <a:lnSpc>
                <a:spcPct val="100000"/>
              </a:lnSpc>
              <a:spcAft>
                <a:spcPts val="601"/>
              </a:spcAft>
              <a:buNone/>
              <a:defRPr b="0" lang="cs-CZ" sz="900" strike="noStrike" u="none">
                <a:solidFill>
                  <a:schemeClr val="dk1">
                    <a:tint val="75000"/>
                  </a:schemeClr>
                </a:solidFill>
                <a:uFillTx/>
                <a:latin typeface="Calibri"/>
              </a:defRPr>
            </a:lvl1pPr>
          </a:lstStyle>
          <a:p>
            <a:pPr indent="0" defTabSz="914400">
              <a:lnSpc>
                <a:spcPct val="100000"/>
              </a:lnSpc>
              <a:spcAft>
                <a:spcPts val="601"/>
              </a:spcAft>
              <a:buNone/>
            </a:pPr>
            <a:fld id="{8490D01F-B3B6-45BB-BFA6-82785C2F5BBA}" type="datetime3">
              <a:rPr b="0" lang="cs-CZ" sz="900" strike="noStrike" u="none">
                <a:solidFill>
                  <a:schemeClr val="dk1">
                    <a:tint val="75000"/>
                  </a:schemeClr>
                </a:solidFill>
                <a:uFillTx/>
                <a:latin typeface="Calibri"/>
              </a:rPr>
              <a:t>12. září 2024</a:t>
            </a:fld>
            <a:endParaRPr b="0" lang="cs-CZ" sz="900" strike="noStrike" u="none">
              <a:solidFill>
                <a:srgbClr val="000000"/>
              </a:solidFill>
              <a:uFillTx/>
              <a:latin typeface="Times New Roman"/>
            </a:endParaRPr>
          </a:p>
        </p:txBody>
      </p:sp>
      <p:sp>
        <p:nvSpPr>
          <p:cNvPr id="813" name="PlaceHolder 3"/>
          <p:cNvSpPr>
            <a:spLocks noGrp="1"/>
          </p:cNvSpPr>
          <p:nvPr>
            <p:ph type="ftr" idx="95"/>
          </p:nvPr>
        </p:nvSpPr>
        <p:spPr>
          <a:xfrm>
            <a:off x="926280" y="6356520"/>
            <a:ext cx="7453080" cy="308880"/>
          </a:xfrm>
          <a:prstGeom prst="rect">
            <a:avLst/>
          </a:prstGeom>
          <a:noFill/>
          <a:ln w="0">
            <a:noFill/>
          </a:ln>
        </p:spPr>
        <p:txBody>
          <a:bodyPr lIns="91440" rIns="91440" tIns="45720" bIns="45720" anchor="ctr">
            <a:normAutofit/>
          </a:bodyPr>
          <a:lstStyle>
            <a:lvl1pPr indent="0" defTabSz="914400">
              <a:lnSpc>
                <a:spcPct val="100000"/>
              </a:lnSpc>
              <a:spcAft>
                <a:spcPts val="601"/>
              </a:spcAft>
              <a:buNone/>
              <a:defRPr b="0" lang="en-US" sz="900" strike="noStrike" u="none">
                <a:solidFill>
                  <a:schemeClr val="dk1">
                    <a:tint val="75000"/>
                  </a:schemeClr>
                </a:solidFill>
                <a:uFillTx/>
                <a:latin typeface="Calibri"/>
              </a:defRPr>
            </a:lvl1pPr>
          </a:lstStyle>
          <a:p>
            <a:pPr indent="0" defTabSz="914400">
              <a:lnSpc>
                <a:spcPct val="100000"/>
              </a:lnSpc>
              <a:spcAft>
                <a:spcPts val="601"/>
              </a:spcAft>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14" name="PlaceHolder 4"/>
          <p:cNvSpPr>
            <a:spLocks noGrp="1"/>
          </p:cNvSpPr>
          <p:nvPr>
            <p:ph type="sldNum" idx="96"/>
          </p:nvPr>
        </p:nvSpPr>
        <p:spPr>
          <a:xfrm>
            <a:off x="8514000" y="6356520"/>
            <a:ext cx="459360" cy="312480"/>
          </a:xfrm>
          <a:prstGeom prst="rect">
            <a:avLst/>
          </a:prstGeom>
          <a:noFill/>
          <a:ln w="0">
            <a:noFill/>
          </a:ln>
        </p:spPr>
        <p:txBody>
          <a:bodyPr lIns="91440" rIns="91440" tIns="45720" bIns="45720" anchor="ctr">
            <a:normAutofit/>
          </a:bodyPr>
          <a:lstStyle>
            <a:lvl1pPr indent="0" defTabSz="914400">
              <a:lnSpc>
                <a:spcPct val="100000"/>
              </a:lnSpc>
              <a:spcAft>
                <a:spcPts val="601"/>
              </a:spcAft>
              <a:buNone/>
              <a:defRPr b="0" lang="cs-CZ" sz="900" strike="noStrike" u="none">
                <a:solidFill>
                  <a:schemeClr val="dk1">
                    <a:tint val="75000"/>
                  </a:schemeClr>
                </a:solidFill>
                <a:uFillTx/>
                <a:latin typeface="Calibri"/>
              </a:defRPr>
            </a:lvl1pPr>
          </a:lstStyle>
          <a:p>
            <a:pPr indent="0" defTabSz="914400">
              <a:lnSpc>
                <a:spcPct val="100000"/>
              </a:lnSpc>
              <a:spcAft>
                <a:spcPts val="601"/>
              </a:spcAft>
              <a:buNone/>
            </a:pPr>
            <a:fld id="{16071B12-FB4B-4362-AE9F-FE968D5C8D4B}" type="slidenum">
              <a:rPr b="0" lang="cs-CZ" sz="900" strike="noStrike" u="none">
                <a:solidFill>
                  <a:schemeClr val="dk1">
                    <a:tint val="75000"/>
                  </a:schemeClr>
                </a:solidFill>
                <a:uFillTx/>
                <a:latin typeface="Calibri"/>
              </a:rPr>
              <a:t>175</a:t>
            </a:fld>
            <a:endParaRPr b="0" lang="cs-CZ" sz="900" strike="noStrike" u="none">
              <a:solidFill>
                <a:srgbClr val="000000"/>
              </a:solidFill>
              <a:uFillTx/>
              <a:latin typeface="Times New Roman"/>
            </a:endParaRPr>
          </a:p>
        </p:txBody>
      </p:sp>
      <p:graphicFrame>
        <p:nvGraphicFramePr>
          <p:cNvPr id="815" name="Table 2"/>
          <p:cNvGraphicFramePr/>
          <p:nvPr/>
        </p:nvGraphicFramePr>
        <p:xfrm>
          <a:off x="150840" y="2315520"/>
          <a:ext cx="8848440" cy="3800880"/>
        </p:xfrm>
        <a:graphic>
          <a:graphicData uri="http://schemas.openxmlformats.org/drawingml/2006/table">
            <a:tbl>
              <a:tblPr/>
              <a:tblGrid>
                <a:gridCol w="2940120"/>
                <a:gridCol w="2895480"/>
                <a:gridCol w="3012840"/>
              </a:tblGrid>
              <a:tr h="542880">
                <a:tc>
                  <a:txBody>
                    <a:bodyPr lIns="0" rIns="72000" tIns="28800" bIns="216000" anchor="t">
                      <a:noAutofit/>
                    </a:bodyPr>
                    <a:p>
                      <a:pPr defTabSz="685800">
                        <a:lnSpc>
                          <a:spcPct val="100000"/>
                        </a:lnSpc>
                      </a:pPr>
                      <a:r>
                        <a:rPr b="1" lang="cs-CZ" sz="1600" strike="noStrike" u="none">
                          <a:solidFill>
                            <a:schemeClr val="dk1"/>
                          </a:solidFill>
                          <a:uFillTx/>
                          <a:latin typeface="Calibri"/>
                        </a:rPr>
                        <a:t>Interface</a:t>
                      </a:r>
                      <a:endParaRPr b="0" lang="cs-CZ" sz="1600" strike="noStrike" u="none">
                        <a:solidFill>
                          <a:srgbClr val="000000"/>
                        </a:solidFill>
                        <a:uFillTx/>
                        <a:latin typeface="Arial"/>
                      </a:endParaRPr>
                    </a:p>
                  </a:txBody>
                  <a:tcPr anchor="t" marR="72000">
                    <a:lnL w="12240">
                      <a:noFill/>
                      <a:prstDash val="solid"/>
                    </a:lnL>
                    <a:lnR w="12240">
                      <a:noFill/>
                      <a:prstDash val="solid"/>
                    </a:lnR>
                    <a:lnT w="28080">
                      <a:solidFill>
                        <a:srgbClr val="000000"/>
                      </a:solidFill>
                      <a:prstDash val="solid"/>
                    </a:lnT>
                    <a:lnB w="38160">
                      <a:noFill/>
                      <a:prstDash val="solid"/>
                    </a:lnB>
                    <a:noFill/>
                  </a:tcPr>
                </a:tc>
                <a:tc>
                  <a:txBody>
                    <a:bodyPr lIns="0" rIns="72000" tIns="28800" bIns="216000" anchor="t">
                      <a:noAutofit/>
                    </a:bodyPr>
                    <a:p>
                      <a:pPr defTabSz="685800">
                        <a:lnSpc>
                          <a:spcPct val="100000"/>
                        </a:lnSpc>
                      </a:pPr>
                      <a:r>
                        <a:rPr b="1" lang="cs-CZ" sz="1600" strike="noStrike" u="none">
                          <a:solidFill>
                            <a:schemeClr val="dk1"/>
                          </a:solidFill>
                          <a:uFillTx/>
                          <a:latin typeface="Calibri"/>
                        </a:rPr>
                        <a:t>Function Signature</a:t>
                      </a:r>
                      <a:endParaRPr b="0" lang="cs-CZ" sz="1600" strike="noStrike" u="none">
                        <a:solidFill>
                          <a:srgbClr val="000000"/>
                        </a:solidFill>
                        <a:uFillTx/>
                        <a:latin typeface="Arial"/>
                      </a:endParaRPr>
                    </a:p>
                  </a:txBody>
                  <a:tcPr anchor="t" marR="72000">
                    <a:lnL w="12240">
                      <a:noFill/>
                      <a:prstDash val="solid"/>
                    </a:lnL>
                    <a:lnR w="12240">
                      <a:noFill/>
                      <a:prstDash val="solid"/>
                    </a:lnR>
                    <a:lnT w="28080">
                      <a:solidFill>
                        <a:srgbClr val="000000"/>
                      </a:solidFill>
                      <a:prstDash val="solid"/>
                    </a:lnT>
                    <a:lnB w="38160">
                      <a:noFill/>
                      <a:prstDash val="solid"/>
                    </a:lnB>
                    <a:noFill/>
                  </a:tcPr>
                </a:tc>
                <a:tc>
                  <a:txBody>
                    <a:bodyPr lIns="0" rIns="72000" tIns="28800" bIns="216000" anchor="t">
                      <a:noAutofit/>
                    </a:bodyPr>
                    <a:p>
                      <a:pPr defTabSz="685800">
                        <a:lnSpc>
                          <a:spcPct val="100000"/>
                        </a:lnSpc>
                      </a:pPr>
                      <a:r>
                        <a:rPr b="1" lang="cs-CZ" sz="1600" strike="noStrike" u="none">
                          <a:solidFill>
                            <a:schemeClr val="dk1"/>
                          </a:solidFill>
                          <a:uFillTx/>
                          <a:latin typeface="Calibri"/>
                        </a:rPr>
                        <a:t>Example</a:t>
                      </a:r>
                      <a:endParaRPr b="0" lang="cs-CZ" sz="1600" strike="noStrike" u="none">
                        <a:solidFill>
                          <a:srgbClr val="000000"/>
                        </a:solidFill>
                        <a:uFillTx/>
                        <a:latin typeface="Arial"/>
                      </a:endParaRPr>
                    </a:p>
                  </a:txBody>
                  <a:tcPr anchor="t" marR="72000">
                    <a:lnL w="12240">
                      <a:noFill/>
                      <a:prstDash val="solid"/>
                    </a:lnL>
                    <a:lnR w="12240">
                      <a:noFill/>
                      <a:prstDash val="solid"/>
                    </a:lnR>
                    <a:lnT w="28080">
                      <a:solidFill>
                        <a:srgbClr val="000000"/>
                      </a:solidFill>
                      <a:prstDash val="solid"/>
                    </a:lnT>
                    <a:lnB w="38160">
                      <a:noFill/>
                      <a:prstDash val="solid"/>
                    </a:lnB>
                    <a:no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UnaryOperator&lt;T&gt;</a:t>
                      </a:r>
                      <a:endParaRPr b="0" lang="cs-CZ" sz="1600" strike="noStrike" u="none">
                        <a:solidFill>
                          <a:srgbClr val="000000"/>
                        </a:solidFill>
                        <a:uFillTx/>
                        <a:latin typeface="Arial"/>
                      </a:endParaRPr>
                    </a:p>
                  </a:txBody>
                  <a:tcPr anchor="t" marR="72000">
                    <a:lnL w="12240">
                      <a:noFill/>
                      <a:prstDash val="solid"/>
                    </a:lnL>
                    <a:lnR w="12240">
                      <a:noFill/>
                      <a:prstDash val="solid"/>
                    </a:lnR>
                    <a:lnT w="3816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T apply(T t)</a:t>
                      </a:r>
                      <a:endParaRPr b="0" lang="cs-CZ" sz="1600" strike="noStrike" u="none">
                        <a:solidFill>
                          <a:srgbClr val="000000"/>
                        </a:solidFill>
                        <a:uFillTx/>
                        <a:latin typeface="Arial"/>
                      </a:endParaRPr>
                    </a:p>
                  </a:txBody>
                  <a:tcPr anchor="t" marR="72000">
                    <a:lnL w="12240">
                      <a:noFill/>
                      <a:prstDash val="solid"/>
                    </a:lnL>
                    <a:lnR w="12240">
                      <a:noFill/>
                      <a:prstDash val="solid"/>
                    </a:lnR>
                    <a:lnT w="3816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String::toLowerCase</a:t>
                      </a:r>
                      <a:endParaRPr b="0" lang="cs-CZ" sz="1600" strike="noStrike" u="none">
                        <a:solidFill>
                          <a:srgbClr val="000000"/>
                        </a:solidFill>
                        <a:uFillTx/>
                        <a:latin typeface="Arial"/>
                      </a:endParaRPr>
                    </a:p>
                  </a:txBody>
                  <a:tcPr anchor="t" marR="72000">
                    <a:lnL w="12240">
                      <a:noFill/>
                      <a:prstDash val="solid"/>
                    </a:lnL>
                    <a:lnR w="12240">
                      <a:noFill/>
                      <a:prstDash val="solid"/>
                    </a:lnR>
                    <a:lnT w="38160">
                      <a:noFill/>
                      <a:prstDash val="solid"/>
                    </a:lnT>
                    <a:lnB w="6480">
                      <a:solidFill>
                        <a:srgbClr val="000000"/>
                      </a:solidFill>
                      <a:prstDash val="solid"/>
                    </a:lnB>
                    <a:no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BinaryOperator&lt;T&gt;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T apply(T t1, T t2)</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BigInteger::add</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Predicate&lt;T&gt;</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boolean test(T t)</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Collection::isEmpty</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Function&lt;T,R&gt;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R apply(T 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Arrays::asList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Supplier&lt;T&gt;</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T get()</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Instant::now</a:t>
                      </a:r>
                      <a:endParaRPr b="0" lang="cs-CZ" sz="1600" strike="noStrike" u="none">
                        <a:solidFill>
                          <a:srgbClr val="000000"/>
                        </a:solidFill>
                        <a:uFillTx/>
                        <a:latin typeface="Arial"/>
                      </a:endParaRPr>
                    </a:p>
                  </a:txBody>
                  <a:tcPr anchor="t" marR="72000">
                    <a:lnL w="12240">
                      <a:noFill/>
                      <a:prstDash val="solid"/>
                    </a:lnL>
                    <a:lnR w="12240">
                      <a:noFill/>
                      <a:prstDash val="solid"/>
                    </a:lnR>
                    <a:lnT w="12240">
                      <a:noFill/>
                      <a:prstDash val="solid"/>
                    </a:lnT>
                    <a:lnB w="6480">
                      <a:solidFill>
                        <a:srgbClr val="000000"/>
                      </a:solidFill>
                      <a:prstDash val="solid"/>
                    </a:lnB>
                    <a:noFill/>
                  </a:tcPr>
                </a:tc>
              </a:tr>
              <a:tr h="542880">
                <a:tc>
                  <a:txBody>
                    <a:bodyPr lIns="0" rIns="72000" tIns="28800" bIns="216000" anchor="t">
                      <a:noAutofit/>
                    </a:bodyPr>
                    <a:p>
                      <a:pPr defTabSz="685800">
                        <a:lnSpc>
                          <a:spcPct val="100000"/>
                        </a:lnSpc>
                      </a:pPr>
                      <a:r>
                        <a:rPr b="0" lang="cs-CZ" sz="1600" strike="noStrike" u="none">
                          <a:solidFill>
                            <a:schemeClr val="dk1"/>
                          </a:solidFill>
                          <a:uFillTx/>
                          <a:latin typeface="Calibri"/>
                        </a:rPr>
                        <a:t>Consumer&lt;T&gt;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void accept(T t)</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c>
                  <a:txBody>
                    <a:bodyPr lIns="0" rIns="72000" tIns="28800" bIns="216000" anchor="t">
                      <a:noAutofit/>
                    </a:bodyPr>
                    <a:p>
                      <a:pPr defTabSz="685800">
                        <a:lnSpc>
                          <a:spcPct val="100000"/>
                        </a:lnSpc>
                      </a:pPr>
                      <a:r>
                        <a:rPr b="0" lang="cs-CZ" sz="1600" strike="noStrike" u="none">
                          <a:solidFill>
                            <a:schemeClr val="dk1"/>
                          </a:solidFill>
                          <a:uFillTx/>
                          <a:latin typeface="Consolas"/>
                        </a:rPr>
                        <a:t>System.out::println</a:t>
                      </a:r>
                      <a:endParaRPr b="0" lang="cs-CZ" sz="1600" strike="noStrike" u="none">
                        <a:solidFill>
                          <a:srgbClr val="000000"/>
                        </a:solidFill>
                        <a:uFillTx/>
                        <a:latin typeface="Arial"/>
                      </a:endParaRPr>
                    </a:p>
                  </a:txBody>
                  <a:tcPr anchor="t" marR="72000">
                    <a:lnL w="12240">
                      <a:noFill/>
                      <a:prstDash val="solid"/>
                    </a:lnL>
                    <a:lnR w="12240">
                      <a:noFill/>
                      <a:prstDash val="solid"/>
                    </a:lnR>
                    <a:lnT w="6480">
                      <a:solidFill>
                        <a:srgbClr val="000000"/>
                      </a:solidFill>
                      <a:prstDash val="solid"/>
                    </a:lnT>
                    <a:lnB w="12240">
                      <a:noFill/>
                      <a:prstDash val="solid"/>
                    </a:lnB>
                    <a:solidFill>
                      <a:schemeClr val="lt1">
                        <a:lumMod val="95000"/>
                      </a:schemeClr>
                    </a:solidFill>
                  </a:tcPr>
                </a:tc>
              </a:tr>
            </a:tbl>
          </a:graphicData>
        </a:graphic>
      </p:graphicFrame>
    </p:spTree>
  </p:cSld>
  <mc:AlternateContent>
    <mc:Choice Requires="p14">
      <p:transition spd="slow" p14:dur="2000"/>
    </mc:Choice>
    <mc:Fallback>
      <p:transition spd="slow"/>
    </mc:Fallback>
  </mc:AlternateContent>
</p:sld>
</file>

<file path=ppt/slides/slide1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Functional interface</a:t>
            </a:r>
            <a:endParaRPr b="0" lang="cs-CZ" sz="2700" strike="noStrike" u="none">
              <a:solidFill>
                <a:schemeClr val="dk1"/>
              </a:solidFill>
              <a:uFillTx/>
              <a:latin typeface="Calibri"/>
            </a:endParaRPr>
          </a:p>
        </p:txBody>
      </p:sp>
      <p:sp>
        <p:nvSpPr>
          <p:cNvPr id="817"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If one of the standard functional interfaces does the job, you should generally use it in preference to a purpose-built functional interface.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Don’t be tempted to use basic functional interfaces with boxed primitives instead of primitive functional interfaces.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Always annotate your functional interfaces with the </a:t>
            </a:r>
            <a:r>
              <a:rPr b="0" lang="en-US" sz="2400" strike="noStrike" u="none">
                <a:solidFill>
                  <a:schemeClr val="dk1"/>
                </a:solidFill>
                <a:uFillTx/>
                <a:latin typeface="Consolas"/>
              </a:rPr>
              <a:t>@FunctionalInterface </a:t>
            </a:r>
            <a:r>
              <a:rPr b="0" lang="en-US" sz="2400" strike="noStrike" u="none">
                <a:solidFill>
                  <a:schemeClr val="dk1"/>
                </a:solidFill>
                <a:uFillTx/>
                <a:latin typeface="Calibri"/>
              </a:rPr>
              <a:t>annotation.</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818" name="PlaceHolder 3"/>
          <p:cNvSpPr>
            <a:spLocks noGrp="1"/>
          </p:cNvSpPr>
          <p:nvPr>
            <p:ph type="ftr" idx="97"/>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5" name="PlaceHolder 4"/>
          <p:cNvSpPr>
            <a:spLocks noGrp="1"/>
          </p:cNvSpPr>
          <p:nvPr>
            <p:ph type="sldNum" idx="6"/>
          </p:nvPr>
        </p:nvSpPr>
        <p:spPr/>
        <p:txBody>
          <a:bodyPr/>
          <a:p>
            <a:fld id="{004513B0-1B63-43F4-BE5E-8719F1EFF7DF}" type="slidenum">
              <a:t>176</a:t>
            </a:fld>
          </a:p>
        </p:txBody>
      </p:sp>
      <p:sp>
        <p:nvSpPr>
          <p:cNvPr id="6" name="PlaceHolder 5"/>
          <p:cNvSpPr>
            <a:spLocks noGrp="1"/>
          </p:cNvSpPr>
          <p:nvPr>
            <p:ph type="dt" idx="4"/>
          </p:nvPr>
        </p:nvSpPr>
        <p:spPr/>
        <p:txBody>
          <a:bodyPr/>
          <a:p>
            <a:fld id="{6109DF62-EDED-4030-8641-63C9A608AB28}" type="datetime3">
              <a:rPr lang="cs-CZ"/>
              <a:t>12. září 2024</a:t>
            </a:fld>
          </a:p>
        </p:txBody>
      </p:sp>
    </p:spTree>
  </p:cSld>
  <mc:AlternateContent>
    <mc:Choice Requires="p14">
      <p:transition spd="slow" p14:dur="2000"/>
    </mc:Choice>
    <mc:Fallback>
      <p:transition spd="slow"/>
    </mc:Fallback>
  </mc:AlternateContent>
</p:sld>
</file>

<file path=ppt/slides/slide1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SE8 Streams</a:t>
            </a:r>
            <a:endParaRPr b="0" lang="cs-CZ" sz="2700" strike="noStrike" u="none">
              <a:solidFill>
                <a:schemeClr val="dk1"/>
              </a:solidFill>
              <a:uFillTx/>
              <a:latin typeface="Calibri"/>
            </a:endParaRPr>
          </a:p>
        </p:txBody>
      </p:sp>
      <p:sp>
        <p:nvSpPr>
          <p:cNvPr id="820" name="TextBox 6"/>
          <p:cNvSpPr/>
          <p:nvPr/>
        </p:nvSpPr>
        <p:spPr>
          <a:xfrm>
            <a:off x="-286560" y="2228760"/>
            <a:ext cx="4901400" cy="237924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List&lt;Transaction&gt; </a:t>
            </a:r>
            <a:r>
              <a:rPr b="0" lang="en-US" sz="1000" strike="noStrike" u="none">
                <a:solidFill>
                  <a:srgbClr val="6a3e3e"/>
                </a:solidFill>
                <a:uFillTx/>
                <a:latin typeface="Consolas"/>
              </a:rPr>
              <a:t>groceryTransactions</a:t>
            </a:r>
            <a:r>
              <a:rPr b="0" lang="en-US" sz="1000" strike="noStrike" u="none">
                <a:solidFill>
                  <a:srgbClr val="000000"/>
                </a:solidFill>
                <a:uFillTx/>
                <a:latin typeface="Consolas"/>
              </a:rPr>
              <a:t> = </a:t>
            </a:r>
            <a:r>
              <a:rPr b="0" lang="en-US" sz="1000" strike="noStrike" u="none">
                <a:solidFill>
                  <a:srgbClr val="7f0055"/>
                </a:solidFill>
                <a:uFillTx/>
                <a:latin typeface="Consolas"/>
              </a:rPr>
              <a:t>new</a:t>
            </a:r>
            <a:r>
              <a:rPr b="0" lang="en-US" sz="1000" strike="noStrike" u="none">
                <a:solidFill>
                  <a:srgbClr val="000000"/>
                </a:solidFill>
                <a:uFillTx/>
                <a:latin typeface="Consolas"/>
              </a:rPr>
              <a:t> ArrayList&lt;&gt;();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7f0055"/>
                </a:solidFill>
                <a:uFillTx/>
                <a:latin typeface="Consolas"/>
              </a:rPr>
              <a:t>for</a:t>
            </a:r>
            <a:r>
              <a:rPr b="0" lang="en-US" sz="1000" strike="noStrike" u="none">
                <a:solidFill>
                  <a:srgbClr val="000000"/>
                </a:solidFill>
                <a:uFillTx/>
                <a:latin typeface="Consolas"/>
              </a:rPr>
              <a:t>(Transaction </a:t>
            </a:r>
            <a:r>
              <a:rPr b="0" lang="en-US" sz="1000" strike="noStrike" u="none">
                <a:solidFill>
                  <a:srgbClr val="6a3e3e"/>
                </a:solidFill>
                <a:uFillTx/>
                <a:latin typeface="Consolas"/>
              </a:rPr>
              <a:t>t</a:t>
            </a:r>
            <a:r>
              <a:rPr b="0" lang="en-US" sz="1000" strike="noStrike" u="none">
                <a:solidFill>
                  <a:srgbClr val="000000"/>
                </a:solidFill>
                <a:uFillTx/>
                <a:latin typeface="Consolas"/>
              </a:rPr>
              <a:t>: </a:t>
            </a:r>
            <a:r>
              <a:rPr b="0" lang="en-US" sz="1000" strike="noStrike" u="none">
                <a:solidFill>
                  <a:srgbClr val="6a3e3e"/>
                </a:solidFill>
                <a:uFillTx/>
                <a:latin typeface="Consolas"/>
              </a:rPr>
              <a:t>groceryTransactions</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7f0055"/>
                </a:solidFill>
                <a:uFillTx/>
                <a:latin typeface="Consolas"/>
              </a:rPr>
              <a:t>if</a:t>
            </a:r>
            <a:r>
              <a:rPr b="0" lang="en-US" sz="1000" strike="noStrike" u="none">
                <a:solidFill>
                  <a:srgbClr val="000000"/>
                </a:solidFill>
                <a:uFillTx/>
                <a:latin typeface="Consolas"/>
              </a:rPr>
              <a:t>(</a:t>
            </a:r>
            <a:r>
              <a:rPr b="0" lang="en-US" sz="1000" strike="noStrike" u="none">
                <a:solidFill>
                  <a:srgbClr val="6a3e3e"/>
                </a:solidFill>
                <a:uFillTx/>
                <a:latin typeface="Consolas"/>
              </a:rPr>
              <a:t>t</a:t>
            </a:r>
            <a:r>
              <a:rPr b="0" lang="en-US" sz="1000" strike="noStrike" u="none">
                <a:solidFill>
                  <a:srgbClr val="000000"/>
                </a:solidFill>
                <a:uFillTx/>
                <a:latin typeface="Consolas"/>
              </a:rPr>
              <a:t>.getType() == Transaction.</a:t>
            </a:r>
            <a:r>
              <a:rPr b="0" i="1" lang="en-US" sz="1000" strike="noStrike" u="none">
                <a:solidFill>
                  <a:srgbClr val="0000c0"/>
                </a:solidFill>
                <a:uFillTx/>
                <a:latin typeface="Consolas"/>
              </a:rPr>
              <a:t>GROCERY</a:t>
            </a:r>
            <a:r>
              <a:rPr b="0" i="1"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6a3e3e"/>
                </a:solidFill>
                <a:uFillTx/>
                <a:latin typeface="Consolas"/>
              </a:rPr>
              <a:t>groceryTransactions</a:t>
            </a:r>
            <a:r>
              <a:rPr b="0" lang="en-US" sz="1000" strike="noStrike" u="none">
                <a:solidFill>
                  <a:srgbClr val="000000"/>
                </a:solidFill>
                <a:uFillTx/>
                <a:latin typeface="Consolas"/>
              </a:rPr>
              <a:t>.add(</a:t>
            </a:r>
            <a:r>
              <a:rPr b="0" lang="en-US" sz="1000" strike="noStrike" u="none">
                <a:solidFill>
                  <a:srgbClr val="6a3e3e"/>
                </a:solidFill>
                <a:uFillTx/>
                <a:latin typeface="Consolas"/>
              </a:rPr>
              <a:t>t</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Collections.</a:t>
            </a:r>
            <a:r>
              <a:rPr b="0" i="1" lang="en-US" sz="1000" strike="noStrike" u="none">
                <a:solidFill>
                  <a:srgbClr val="000000"/>
                </a:solidFill>
                <a:uFillTx/>
                <a:latin typeface="Consolas"/>
              </a:rPr>
              <a:t>sort(</a:t>
            </a:r>
            <a:r>
              <a:rPr b="0" i="1" lang="en-US" sz="1000" strike="noStrike" u="none">
                <a:solidFill>
                  <a:srgbClr val="6a3e3e"/>
                </a:solidFill>
                <a:uFillTx/>
                <a:latin typeface="Consolas"/>
              </a:rPr>
              <a:t>groceryTransactions</a:t>
            </a:r>
            <a:r>
              <a:rPr b="0" i="1" lang="en-US" sz="1000" strike="noStrike" u="none">
                <a:solidFill>
                  <a:srgbClr val="000000"/>
                </a:solidFill>
                <a:uFillTx/>
                <a:latin typeface="Consolas"/>
              </a:rPr>
              <a:t>, </a:t>
            </a:r>
            <a:r>
              <a:rPr b="0" i="1" lang="en-US" sz="1000" strike="noStrike" u="none">
                <a:solidFill>
                  <a:srgbClr val="7f0055"/>
                </a:solidFill>
                <a:uFillTx/>
                <a:latin typeface="Consolas"/>
              </a:rPr>
              <a:t>new</a:t>
            </a:r>
            <a:r>
              <a:rPr b="0" i="1" lang="en-US" sz="1000" strike="noStrike" u="none">
                <a:solidFill>
                  <a:srgbClr val="000000"/>
                </a:solidFill>
                <a:uFillTx/>
                <a:latin typeface="Consolas"/>
              </a:rPr>
              <a:t> Comparator&lt;&gt;(){</a:t>
            </a:r>
            <a:endParaRPr b="0" lang="cs-CZ" sz="1000" strike="noStrike" u="none">
              <a:solidFill>
                <a:srgbClr val="000000"/>
              </a:solidFill>
              <a:uFillTx/>
              <a:latin typeface="Arial"/>
            </a:endParaRPr>
          </a:p>
          <a:p>
            <a:pPr defTabSz="914400">
              <a:lnSpc>
                <a:spcPct val="100000"/>
              </a:lnSpc>
            </a:pPr>
            <a:r>
              <a:rPr b="0" lang="fr-FR" sz="1000" strike="noStrike" u="none">
                <a:solidFill>
                  <a:srgbClr val="000000"/>
                </a:solidFill>
                <a:uFillTx/>
                <a:latin typeface="Consolas"/>
              </a:rPr>
              <a:t>      </a:t>
            </a:r>
            <a:r>
              <a:rPr b="0" lang="fr-FR" sz="1000" strike="noStrike" u="none">
                <a:solidFill>
                  <a:srgbClr val="7f0055"/>
                </a:solidFill>
                <a:uFillTx/>
                <a:latin typeface="Consolas"/>
              </a:rPr>
              <a:t>public</a:t>
            </a:r>
            <a:r>
              <a:rPr b="0" lang="fr-FR" sz="1000" strike="noStrike" u="none">
                <a:solidFill>
                  <a:srgbClr val="000000"/>
                </a:solidFill>
                <a:uFillTx/>
                <a:latin typeface="Consolas"/>
              </a:rPr>
              <a:t> </a:t>
            </a:r>
            <a:r>
              <a:rPr b="0" lang="fr-FR" sz="1000" strike="noStrike" u="none">
                <a:solidFill>
                  <a:srgbClr val="7f0055"/>
                </a:solidFill>
                <a:uFillTx/>
                <a:latin typeface="Consolas"/>
              </a:rPr>
              <a:t>int</a:t>
            </a:r>
            <a:r>
              <a:rPr b="0" lang="fr-FR" sz="1000" strike="noStrike" u="none">
                <a:solidFill>
                  <a:srgbClr val="000000"/>
                </a:solidFill>
                <a:uFillTx/>
                <a:latin typeface="Consolas"/>
              </a:rPr>
              <a:t> compare(Transaction </a:t>
            </a:r>
            <a:r>
              <a:rPr b="0" lang="fr-FR" sz="1000" strike="noStrike" u="none">
                <a:solidFill>
                  <a:srgbClr val="6a3e3e"/>
                </a:solidFill>
                <a:uFillTx/>
                <a:latin typeface="Consolas"/>
              </a:rPr>
              <a:t>t1</a:t>
            </a:r>
            <a:r>
              <a:rPr b="0" lang="fr-FR" sz="1000" strike="noStrike" u="none">
                <a:solidFill>
                  <a:srgbClr val="000000"/>
                </a:solidFill>
                <a:uFillTx/>
                <a:latin typeface="Consolas"/>
              </a:rPr>
              <a:t>, Transaction </a:t>
            </a:r>
            <a:r>
              <a:rPr b="0" lang="fr-FR" sz="1000" strike="noStrike" u="none">
                <a:solidFill>
                  <a:srgbClr val="6a3e3e"/>
                </a:solidFill>
                <a:uFillTx/>
                <a:latin typeface="Consolas"/>
              </a:rPr>
              <a:t>t2</a:t>
            </a:r>
            <a:r>
              <a:rPr b="0" lang="fr-FR"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7f0055"/>
                </a:solidFill>
                <a:uFillTx/>
                <a:latin typeface="Consolas"/>
              </a:rPr>
              <a:t>return</a:t>
            </a:r>
            <a:r>
              <a:rPr b="0" lang="en-US" sz="1000" strike="noStrike" u="none">
                <a:solidFill>
                  <a:srgbClr val="000000"/>
                </a:solidFill>
                <a:uFillTx/>
                <a:latin typeface="Consolas"/>
              </a:rPr>
              <a:t> </a:t>
            </a:r>
            <a:r>
              <a:rPr b="0" lang="en-US" sz="1000" strike="noStrike" u="none">
                <a:solidFill>
                  <a:srgbClr val="6a3e3e"/>
                </a:solidFill>
                <a:uFillTx/>
                <a:latin typeface="Consolas"/>
              </a:rPr>
              <a:t>t2</a:t>
            </a:r>
            <a:r>
              <a:rPr b="0" lang="en-US" sz="1000" strike="noStrike" u="none">
                <a:solidFill>
                  <a:srgbClr val="000000"/>
                </a:solidFill>
                <a:uFillTx/>
                <a:latin typeface="Consolas"/>
              </a:rPr>
              <a:t>.getValue().compareTo(</a:t>
            </a:r>
            <a:r>
              <a:rPr b="0" lang="en-US" sz="1000" strike="noStrike" u="none">
                <a:solidFill>
                  <a:srgbClr val="6a3e3e"/>
                </a:solidFill>
                <a:uFillTx/>
                <a:latin typeface="Consolas"/>
              </a:rPr>
              <a:t>t1</a:t>
            </a:r>
            <a:r>
              <a:rPr b="0" lang="en-US" sz="1000" strike="noStrike" u="none">
                <a:solidFill>
                  <a:srgbClr val="000000"/>
                </a:solidFill>
                <a:uFillTx/>
                <a:latin typeface="Consolas"/>
              </a:rPr>
              <a:t>.getValue());</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List&lt;Integer&gt; </a:t>
            </a:r>
            <a:r>
              <a:rPr b="0" lang="en-US" sz="1000" strike="noStrike" u="none">
                <a:solidFill>
                  <a:srgbClr val="6a3e3e"/>
                </a:solidFill>
                <a:uFillTx/>
                <a:latin typeface="Consolas"/>
              </a:rPr>
              <a:t>transactionsIds</a:t>
            </a:r>
            <a:r>
              <a:rPr b="0" lang="en-US" sz="1000" strike="noStrike" u="none">
                <a:solidFill>
                  <a:srgbClr val="000000"/>
                </a:solidFill>
                <a:uFillTx/>
                <a:latin typeface="Consolas"/>
              </a:rPr>
              <a:t> = </a:t>
            </a:r>
            <a:r>
              <a:rPr b="0" lang="en-US" sz="1000" strike="noStrike" u="none">
                <a:solidFill>
                  <a:srgbClr val="7f0055"/>
                </a:solidFill>
                <a:uFillTx/>
                <a:latin typeface="Consolas"/>
              </a:rPr>
              <a:t>new</a:t>
            </a:r>
            <a:r>
              <a:rPr b="0" lang="en-US" sz="1000" strike="noStrike" u="none">
                <a:solidFill>
                  <a:srgbClr val="000000"/>
                </a:solidFill>
                <a:uFillTx/>
                <a:latin typeface="Consolas"/>
              </a:rPr>
              <a:t> ArrayList&lt;&gt;();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7f0055"/>
                </a:solidFill>
                <a:uFillTx/>
                <a:latin typeface="Consolas"/>
              </a:rPr>
              <a:t>for</a:t>
            </a:r>
            <a:r>
              <a:rPr b="0" lang="en-US" sz="1000" strike="noStrike" u="none">
                <a:solidFill>
                  <a:srgbClr val="000000"/>
                </a:solidFill>
                <a:uFillTx/>
                <a:latin typeface="Consolas"/>
              </a:rPr>
              <a:t>(Transaction </a:t>
            </a:r>
            <a:r>
              <a:rPr b="0" lang="en-US" sz="1000" strike="noStrike" u="none">
                <a:solidFill>
                  <a:srgbClr val="6a3e3e"/>
                </a:solidFill>
                <a:uFillTx/>
                <a:latin typeface="Consolas"/>
              </a:rPr>
              <a:t>t</a:t>
            </a:r>
            <a:r>
              <a:rPr b="0" lang="en-US" sz="1000" strike="noStrike" u="none">
                <a:solidFill>
                  <a:srgbClr val="000000"/>
                </a:solidFill>
                <a:uFillTx/>
                <a:latin typeface="Consolas"/>
              </a:rPr>
              <a:t>: </a:t>
            </a:r>
            <a:r>
              <a:rPr b="0" lang="en-US" sz="1000" strike="noStrike" u="none">
                <a:solidFill>
                  <a:srgbClr val="6a3e3e"/>
                </a:solidFill>
                <a:uFillTx/>
                <a:latin typeface="Consolas"/>
              </a:rPr>
              <a:t>groceryTransactions</a:t>
            </a:r>
            <a:r>
              <a:rPr b="0" lang="en-US" sz="1000" strike="noStrike" u="none">
                <a:solidFill>
                  <a:srgbClr val="000000"/>
                </a:solidFill>
                <a:uFillTx/>
                <a:latin typeface="Consolas"/>
              </a:rPr>
              <a:t>){</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6a3e3e"/>
                </a:solidFill>
                <a:uFillTx/>
                <a:latin typeface="Consolas"/>
              </a:rPr>
              <a:t>transactionsIds</a:t>
            </a:r>
            <a:r>
              <a:rPr b="0" lang="en-US" sz="1000" strike="noStrike" u="none">
                <a:solidFill>
                  <a:srgbClr val="000000"/>
                </a:solidFill>
                <a:uFillTx/>
                <a:latin typeface="Consolas"/>
              </a:rPr>
              <a:t>.add(</a:t>
            </a:r>
            <a:r>
              <a:rPr b="0" lang="en-US" sz="1000" strike="noStrike" u="none">
                <a:solidFill>
                  <a:srgbClr val="6a3e3e"/>
                </a:solidFill>
                <a:uFillTx/>
                <a:latin typeface="Consolas"/>
              </a:rPr>
              <a:t>t</a:t>
            </a:r>
            <a:r>
              <a:rPr b="0" lang="en-US" sz="1000" strike="noStrike" u="none">
                <a:solidFill>
                  <a:srgbClr val="000000"/>
                </a:solidFill>
                <a:uFillTx/>
                <a:latin typeface="Consolas"/>
              </a:rPr>
              <a:t>.getId());</a:t>
            </a:r>
            <a:endParaRPr b="0" lang="cs-CZ" sz="1000" strike="noStrike" u="none">
              <a:solidFill>
                <a:srgbClr val="000000"/>
              </a:solidFill>
              <a:uFillTx/>
              <a:latin typeface="Arial"/>
            </a:endParaRPr>
          </a:p>
          <a:p>
            <a:pPr defTabSz="914400">
              <a:lnSpc>
                <a:spcPct val="100000"/>
              </a:lnSpc>
            </a:pPr>
            <a:r>
              <a:rPr b="0" lang="en-US" sz="1000" strike="noStrike" u="none">
                <a:solidFill>
                  <a:srgbClr val="000000"/>
                </a:solidFill>
                <a:uFillTx/>
                <a:latin typeface="Consolas"/>
              </a:rPr>
              <a:t>    </a:t>
            </a:r>
            <a:r>
              <a:rPr b="0" lang="en-US" sz="1000" strike="noStrike" u="none">
                <a:solidFill>
                  <a:srgbClr val="000000"/>
                </a:solidFill>
                <a:uFillTx/>
                <a:latin typeface="Consolas"/>
              </a:rPr>
              <a:t>}</a:t>
            </a:r>
            <a:endParaRPr b="0" lang="cs-CZ" sz="1000" strike="noStrike" u="none">
              <a:solidFill>
                <a:srgbClr val="000000"/>
              </a:solidFill>
              <a:uFillTx/>
              <a:latin typeface="Arial"/>
            </a:endParaRPr>
          </a:p>
        </p:txBody>
      </p:sp>
      <p:sp>
        <p:nvSpPr>
          <p:cNvPr id="821" name="TextBox 9"/>
          <p:cNvSpPr/>
          <p:nvPr/>
        </p:nvSpPr>
        <p:spPr>
          <a:xfrm>
            <a:off x="3175920" y="4965840"/>
            <a:ext cx="5927040" cy="10486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US" sz="1050" strike="noStrike" u="none">
                <a:solidFill>
                  <a:srgbClr val="000000"/>
                </a:solidFill>
                <a:uFillTx/>
                <a:latin typeface="Consolas"/>
              </a:rPr>
              <a:t>List&lt;Integer&gt; </a:t>
            </a:r>
            <a:r>
              <a:rPr b="0" lang="en-US" sz="1050" strike="noStrike" u="none">
                <a:solidFill>
                  <a:srgbClr val="6a3e3e"/>
                </a:solidFill>
                <a:uFillTx/>
                <a:latin typeface="Consolas"/>
              </a:rPr>
              <a:t>transactionsIds</a:t>
            </a:r>
            <a:r>
              <a:rPr b="0" lang="en-US" sz="1050" strike="noStrike" u="none">
                <a:solidFill>
                  <a:srgbClr val="000000"/>
                </a:solidFill>
                <a:uFillTx/>
                <a:latin typeface="Consolas"/>
              </a:rPr>
              <a:t> = </a:t>
            </a:r>
            <a:endParaRPr b="0" lang="cs-CZ" sz="1050" strike="noStrike" u="none">
              <a:solidFill>
                <a:srgbClr val="000000"/>
              </a:solidFill>
              <a:uFillTx/>
              <a:latin typeface="Arial"/>
            </a:endParaRPr>
          </a:p>
          <a:p>
            <a:pPr defTabSz="914400">
              <a:lnSpc>
                <a:spcPct val="100000"/>
              </a:lnSpc>
            </a:pPr>
            <a:r>
              <a:rPr b="0" lang="en-US" sz="1050" strike="noStrike" u="none">
                <a:solidFill>
                  <a:srgbClr val="000000"/>
                </a:solidFill>
                <a:uFillTx/>
                <a:latin typeface="Consolas"/>
              </a:rPr>
              <a:t>    </a:t>
            </a:r>
            <a:r>
              <a:rPr b="0" lang="en-US" sz="1050" strike="noStrike" u="none">
                <a:solidFill>
                  <a:srgbClr val="6a3e3e"/>
                </a:solidFill>
                <a:uFillTx/>
                <a:latin typeface="Consolas"/>
              </a:rPr>
              <a:t>groceryTransactions</a:t>
            </a:r>
            <a:r>
              <a:rPr b="0" lang="en-US" sz="1050" strike="noStrike" u="none">
                <a:solidFill>
                  <a:srgbClr val="000000"/>
                </a:solidFill>
                <a:uFillTx/>
                <a:latin typeface="Consolas"/>
              </a:rPr>
              <a:t>.stream()</a:t>
            </a:r>
            <a:endParaRPr b="0" lang="cs-CZ" sz="1050" strike="noStrike" u="none">
              <a:solidFill>
                <a:srgbClr val="000000"/>
              </a:solidFill>
              <a:uFillTx/>
              <a:latin typeface="Arial"/>
            </a:endParaRPr>
          </a:p>
          <a:p>
            <a:pPr defTabSz="914400">
              <a:lnSpc>
                <a:spcPct val="100000"/>
              </a:lnSpc>
            </a:pPr>
            <a:r>
              <a:rPr b="0" lang="en-US" sz="1050" strike="noStrike" u="none">
                <a:solidFill>
                  <a:srgbClr val="000000"/>
                </a:solidFill>
                <a:uFillTx/>
                <a:latin typeface="Consolas"/>
              </a:rPr>
              <a:t>                    </a:t>
            </a:r>
            <a:r>
              <a:rPr b="0" lang="en-US" sz="1050" strike="noStrike" u="none">
                <a:solidFill>
                  <a:srgbClr val="000000"/>
                </a:solidFill>
                <a:uFillTx/>
                <a:latin typeface="Consolas"/>
              </a:rPr>
              <a:t>.filter(</a:t>
            </a:r>
            <a:r>
              <a:rPr b="0" lang="en-US" sz="1050" strike="noStrike" u="none">
                <a:solidFill>
                  <a:srgbClr val="6a3e3e"/>
                </a:solidFill>
                <a:uFillTx/>
                <a:latin typeface="Consolas"/>
              </a:rPr>
              <a:t>t</a:t>
            </a:r>
            <a:r>
              <a:rPr b="0" lang="en-US" sz="1050" strike="noStrike" u="none">
                <a:solidFill>
                  <a:srgbClr val="000000"/>
                </a:solidFill>
                <a:uFillTx/>
                <a:latin typeface="Consolas"/>
              </a:rPr>
              <a:t> -&gt; </a:t>
            </a:r>
            <a:r>
              <a:rPr b="0" lang="en-US" sz="1050" strike="noStrike" u="none">
                <a:solidFill>
                  <a:srgbClr val="6a3e3e"/>
                </a:solidFill>
                <a:uFillTx/>
                <a:latin typeface="Consolas"/>
              </a:rPr>
              <a:t>t</a:t>
            </a:r>
            <a:r>
              <a:rPr b="0" lang="en-US" sz="1050" strike="noStrike" u="none">
                <a:solidFill>
                  <a:srgbClr val="000000"/>
                </a:solidFill>
                <a:uFillTx/>
                <a:latin typeface="Consolas"/>
              </a:rPr>
              <a:t>.getType() == Transaction.</a:t>
            </a:r>
            <a:r>
              <a:rPr b="1" i="1" lang="en-US" sz="1050" strike="noStrike" u="none">
                <a:solidFill>
                  <a:srgbClr val="0000c0"/>
                </a:solidFill>
                <a:uFillTx/>
                <a:latin typeface="Consolas"/>
              </a:rPr>
              <a:t>GROCERY</a:t>
            </a:r>
            <a:r>
              <a:rPr b="1" i="1" lang="en-US" sz="1050" strike="noStrike" u="none">
                <a:solidFill>
                  <a:srgbClr val="000000"/>
                </a:solidFill>
                <a:uFillTx/>
                <a:latin typeface="Consolas"/>
              </a:rPr>
              <a:t>)</a:t>
            </a:r>
            <a:endParaRPr b="0" lang="cs-CZ" sz="1050" strike="noStrike" u="none">
              <a:solidFill>
                <a:srgbClr val="000000"/>
              </a:solidFill>
              <a:uFillTx/>
              <a:latin typeface="Arial"/>
            </a:endParaRPr>
          </a:p>
          <a:p>
            <a:pPr defTabSz="914400">
              <a:lnSpc>
                <a:spcPct val="100000"/>
              </a:lnSpc>
            </a:pPr>
            <a:r>
              <a:rPr b="0" lang="en-US" sz="1050" strike="noStrike" u="none">
                <a:solidFill>
                  <a:srgbClr val="000000"/>
                </a:solidFill>
                <a:uFillTx/>
                <a:latin typeface="Consolas"/>
              </a:rPr>
              <a:t>                    </a:t>
            </a:r>
            <a:r>
              <a:rPr b="0" lang="en-US" sz="1050" strike="noStrike" u="none">
                <a:solidFill>
                  <a:srgbClr val="000000"/>
                </a:solidFill>
                <a:uFillTx/>
                <a:latin typeface="Consolas"/>
              </a:rPr>
              <a:t>.sorted(</a:t>
            </a:r>
            <a:r>
              <a:rPr b="0" i="1" lang="en-US" sz="1050" strike="noStrike" u="none">
                <a:solidFill>
                  <a:srgbClr val="000000"/>
                </a:solidFill>
                <a:uFillTx/>
                <a:latin typeface="Consolas"/>
              </a:rPr>
              <a:t>comparing(Transaction::getValue).reversed())</a:t>
            </a:r>
            <a:endParaRPr b="0" lang="cs-CZ" sz="1050" strike="noStrike" u="none">
              <a:solidFill>
                <a:srgbClr val="000000"/>
              </a:solidFill>
              <a:uFillTx/>
              <a:latin typeface="Arial"/>
            </a:endParaRPr>
          </a:p>
          <a:p>
            <a:pPr defTabSz="914400">
              <a:lnSpc>
                <a:spcPct val="100000"/>
              </a:lnSpc>
            </a:pPr>
            <a:r>
              <a:rPr b="0" lang="en-US" sz="1050" strike="noStrike" u="none">
                <a:solidFill>
                  <a:srgbClr val="000000"/>
                </a:solidFill>
                <a:uFillTx/>
                <a:latin typeface="Consolas"/>
              </a:rPr>
              <a:t>                    </a:t>
            </a:r>
            <a:r>
              <a:rPr b="0" lang="en-US" sz="1050" strike="noStrike" u="none">
                <a:solidFill>
                  <a:srgbClr val="000000"/>
                </a:solidFill>
                <a:uFillTx/>
                <a:latin typeface="Consolas"/>
              </a:rPr>
              <a:t>.map(Transaction::getId)</a:t>
            </a:r>
            <a:endParaRPr b="0" lang="cs-CZ" sz="1050" strike="noStrike" u="none">
              <a:solidFill>
                <a:srgbClr val="000000"/>
              </a:solidFill>
              <a:uFillTx/>
              <a:latin typeface="Arial"/>
            </a:endParaRPr>
          </a:p>
          <a:p>
            <a:pPr defTabSz="914400">
              <a:lnSpc>
                <a:spcPct val="100000"/>
              </a:lnSpc>
            </a:pPr>
            <a:r>
              <a:rPr b="0" lang="en-US" sz="1050" strike="noStrike" u="none">
                <a:solidFill>
                  <a:srgbClr val="000000"/>
                </a:solidFill>
                <a:uFillTx/>
                <a:latin typeface="Consolas"/>
              </a:rPr>
              <a:t>                    </a:t>
            </a:r>
            <a:r>
              <a:rPr b="0" lang="en-US" sz="1050" strike="noStrike" u="none">
                <a:solidFill>
                  <a:srgbClr val="000000"/>
                </a:solidFill>
                <a:uFillTx/>
                <a:latin typeface="Consolas"/>
              </a:rPr>
              <a:t>.collect(</a:t>
            </a:r>
            <a:r>
              <a:rPr b="0" i="1" lang="en-US" sz="1050" strike="noStrike" u="none">
                <a:solidFill>
                  <a:srgbClr val="000000"/>
                </a:solidFill>
                <a:uFillTx/>
                <a:latin typeface="Consolas"/>
              </a:rPr>
              <a:t>toList());</a:t>
            </a:r>
            <a:endParaRPr b="0" lang="cs-CZ" sz="1050" strike="noStrike" u="none">
              <a:solidFill>
                <a:srgbClr val="000000"/>
              </a:solidFill>
              <a:uFillTx/>
              <a:latin typeface="Arial"/>
            </a:endParaRPr>
          </a:p>
        </p:txBody>
      </p:sp>
      <p:sp>
        <p:nvSpPr>
          <p:cNvPr id="822" name="Freeform: Shape 12"/>
          <p:cNvSpPr/>
          <p:nvPr/>
        </p:nvSpPr>
        <p:spPr>
          <a:xfrm>
            <a:off x="23040" y="2042280"/>
            <a:ext cx="4739400" cy="3634560"/>
          </a:xfrm>
          <a:custGeom>
            <a:avLst/>
            <a:gdLst>
              <a:gd name="textAreaLeft" fmla="*/ 0 w 4739400"/>
              <a:gd name="textAreaRight" fmla="*/ 4739760 w 4739400"/>
              <a:gd name="textAreaTop" fmla="*/ 0 h 3634560"/>
              <a:gd name="textAreaBottom" fmla="*/ 3634920 h 3634560"/>
            </a:gdLst>
            <a:ahLst/>
            <a:rect l="textAreaLeft" t="textAreaTop" r="textAreaRight" b="textAreaBottom"/>
            <a:pathLst>
              <a:path w="4739640" h="3634740">
                <a:moveTo>
                  <a:pt x="4358640" y="1920240"/>
                </a:moveTo>
                <a:lnTo>
                  <a:pt x="4739640" y="1013460"/>
                </a:lnTo>
                <a:lnTo>
                  <a:pt x="4632960" y="449580"/>
                </a:lnTo>
                <a:lnTo>
                  <a:pt x="4335780" y="38100"/>
                </a:lnTo>
                <a:cubicBezTo>
                  <a:pt x="4307840" y="40640"/>
                  <a:pt x="4279633" y="41108"/>
                  <a:pt x="4251960" y="45720"/>
                </a:cubicBezTo>
                <a:cubicBezTo>
                  <a:pt x="4233720" y="48760"/>
                  <a:pt x="4198620" y="60960"/>
                  <a:pt x="4198620" y="60960"/>
                </a:cubicBezTo>
                <a:lnTo>
                  <a:pt x="2834640" y="91440"/>
                </a:lnTo>
                <a:lnTo>
                  <a:pt x="1821180" y="68580"/>
                </a:lnTo>
                <a:lnTo>
                  <a:pt x="1524000" y="190500"/>
                </a:lnTo>
                <a:lnTo>
                  <a:pt x="464820" y="0"/>
                </a:lnTo>
                <a:lnTo>
                  <a:pt x="22860" y="350520"/>
                </a:lnTo>
                <a:lnTo>
                  <a:pt x="289560" y="784860"/>
                </a:lnTo>
                <a:lnTo>
                  <a:pt x="15240" y="1508760"/>
                </a:lnTo>
                <a:lnTo>
                  <a:pt x="358140" y="1653540"/>
                </a:lnTo>
                <a:lnTo>
                  <a:pt x="121920" y="2346960"/>
                </a:lnTo>
                <a:lnTo>
                  <a:pt x="0" y="2636520"/>
                </a:lnTo>
                <a:lnTo>
                  <a:pt x="1485900" y="2545080"/>
                </a:lnTo>
                <a:lnTo>
                  <a:pt x="2186940" y="3634740"/>
                </a:lnTo>
                <a:lnTo>
                  <a:pt x="2872740" y="2628900"/>
                </a:lnTo>
                <a:lnTo>
                  <a:pt x="3063240" y="3383280"/>
                </a:lnTo>
                <a:lnTo>
                  <a:pt x="3261360" y="2895600"/>
                </a:lnTo>
                <a:lnTo>
                  <a:pt x="3276600" y="293370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823" name="Freeform: Shape 13"/>
          <p:cNvSpPr/>
          <p:nvPr/>
        </p:nvSpPr>
        <p:spPr>
          <a:xfrm>
            <a:off x="3306960" y="4061520"/>
            <a:ext cx="5432760" cy="2369520"/>
          </a:xfrm>
          <a:custGeom>
            <a:avLst/>
            <a:gdLst>
              <a:gd name="textAreaLeft" fmla="*/ 0 w 5432760"/>
              <a:gd name="textAreaRight" fmla="*/ 5433120 w 5432760"/>
              <a:gd name="textAreaTop" fmla="*/ 0 h 2369520"/>
              <a:gd name="textAreaBottom" fmla="*/ 2369880 h 2369520"/>
            </a:gdLst>
            <a:ahLst/>
            <a:rect l="textAreaLeft" t="textAreaTop" r="textAreaRight" b="textAreaBottom"/>
            <a:pathLst>
              <a:path w="5433060" h="2369820">
                <a:moveTo>
                  <a:pt x="198120" y="822960"/>
                </a:moveTo>
                <a:lnTo>
                  <a:pt x="0" y="1577340"/>
                </a:lnTo>
                <a:lnTo>
                  <a:pt x="1211580" y="1615440"/>
                </a:lnTo>
                <a:lnTo>
                  <a:pt x="2270760" y="2369820"/>
                </a:lnTo>
                <a:lnTo>
                  <a:pt x="2339340" y="2369820"/>
                </a:lnTo>
                <a:lnTo>
                  <a:pt x="3939540" y="1988820"/>
                </a:lnTo>
                <a:cubicBezTo>
                  <a:pt x="3954780" y="2009140"/>
                  <a:pt x="3969176" y="2030121"/>
                  <a:pt x="3985260" y="2049780"/>
                </a:cubicBezTo>
                <a:lnTo>
                  <a:pt x="4023360" y="2087880"/>
                </a:lnTo>
                <a:lnTo>
                  <a:pt x="5433060" y="2057400"/>
                </a:lnTo>
                <a:lnTo>
                  <a:pt x="5394960" y="822960"/>
                </a:lnTo>
                <a:lnTo>
                  <a:pt x="3390900" y="838200"/>
                </a:lnTo>
                <a:lnTo>
                  <a:pt x="3139440" y="0"/>
                </a:lnTo>
                <a:lnTo>
                  <a:pt x="1912620" y="72390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24" name="Picture 15" descr=""/>
          <p:cNvPicPr/>
          <p:nvPr/>
        </p:nvPicPr>
        <p:blipFill>
          <a:blip r:embed="rId1"/>
          <a:stretch/>
        </p:blipFill>
        <p:spPr>
          <a:xfrm>
            <a:off x="3781440" y="4286520"/>
            <a:ext cx="626400" cy="619920"/>
          </a:xfrm>
          <a:prstGeom prst="rect">
            <a:avLst/>
          </a:prstGeom>
          <a:ln w="0">
            <a:noFill/>
          </a:ln>
        </p:spPr>
      </p:pic>
      <p:sp>
        <p:nvSpPr>
          <p:cNvPr id="3" name="PlaceHolder 2"/>
          <p:cNvSpPr>
            <a:spLocks noGrp="1"/>
          </p:cNvSpPr>
          <p:nvPr>
            <p:ph type="ftr" idx="5"/>
          </p:nvPr>
        </p:nvSpPr>
        <p:spPr/>
        <p:txBody>
          <a:bodyPr/>
          <a:p>
            <a:r>
              <a:t>Programming in Java I</a:t>
            </a:r>
          </a:p>
        </p:txBody>
      </p:sp>
      <p:sp>
        <p:nvSpPr>
          <p:cNvPr id="4" name="PlaceHolder 3"/>
          <p:cNvSpPr>
            <a:spLocks noGrp="1"/>
          </p:cNvSpPr>
          <p:nvPr>
            <p:ph type="sldNum" idx="6"/>
          </p:nvPr>
        </p:nvSpPr>
        <p:spPr/>
        <p:txBody>
          <a:bodyPr/>
          <a:p>
            <a:fld id="{4F25ED1D-DAA6-45B9-BB25-80ED64E1CE02}" type="slidenum">
              <a:t>177</a:t>
            </a:fld>
          </a:p>
        </p:txBody>
      </p:sp>
      <p:sp>
        <p:nvSpPr>
          <p:cNvPr id="5" name="PlaceHolder 4"/>
          <p:cNvSpPr>
            <a:spLocks noGrp="1"/>
          </p:cNvSpPr>
          <p:nvPr>
            <p:ph type="dt" idx="4"/>
          </p:nvPr>
        </p:nvSpPr>
        <p:spPr/>
        <p:txBody>
          <a:bodyPr/>
          <a:p>
            <a:fld id="{804FEF86-5365-4570-9491-1DD57BB92565}" type="datetime3">
              <a:rPr lang="cs-CZ"/>
              <a:t>12. září 2024</a:t>
            </a:fld>
          </a:p>
        </p:txBody>
      </p:sp>
    </p:spTree>
  </p:cSld>
  <mc:AlternateContent>
    <mc:Choice Requires="p14">
      <p:transition spd="slow" p14:dur="2000"/>
    </mc:Choice>
    <mc:Fallback>
      <p:transition spd="slow"/>
    </mc:Fallback>
  </mc:AlternateContent>
</p:sld>
</file>

<file path=ppt/slides/slide1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Streams overview</a:t>
            </a:r>
            <a:endParaRPr b="0" lang="cs-CZ" sz="2700" strike="noStrike" u="none">
              <a:solidFill>
                <a:schemeClr val="dk1"/>
              </a:solidFill>
              <a:uFillTx/>
              <a:latin typeface="Calibri"/>
            </a:endParaRPr>
          </a:p>
        </p:txBody>
      </p:sp>
      <p:pic>
        <p:nvPicPr>
          <p:cNvPr id="826" name="Picture 7" descr=""/>
          <p:cNvPicPr/>
          <p:nvPr/>
        </p:nvPicPr>
        <p:blipFill>
          <a:blip r:embed="rId1"/>
          <a:stretch/>
        </p:blipFill>
        <p:spPr>
          <a:xfrm>
            <a:off x="3029040" y="4879800"/>
            <a:ext cx="5714640" cy="1847520"/>
          </a:xfrm>
          <a:prstGeom prst="rect">
            <a:avLst/>
          </a:prstGeom>
          <a:ln w="0">
            <a:noFill/>
          </a:ln>
          <a:effectLst>
            <a:glow rad="203040">
              <a:srgbClr val="00a499">
                <a:alpha val="40000"/>
              </a:srgbClr>
            </a:glow>
          </a:effectLst>
        </p:spPr>
      </p:pic>
      <p:pic>
        <p:nvPicPr>
          <p:cNvPr id="827" name="Picture 9" descr=""/>
          <p:cNvPicPr/>
          <p:nvPr/>
        </p:nvPicPr>
        <p:blipFill>
          <a:blip r:embed="rId2"/>
          <a:stretch/>
        </p:blipFill>
        <p:spPr>
          <a:xfrm>
            <a:off x="448920" y="2154960"/>
            <a:ext cx="5590800" cy="2390400"/>
          </a:xfrm>
          <a:prstGeom prst="rect">
            <a:avLst/>
          </a:prstGeom>
          <a:ln w="0">
            <a:noFill/>
          </a:ln>
        </p:spPr>
      </p:pic>
      <p:sp>
        <p:nvSpPr>
          <p:cNvPr id="3" name="PlaceHolder 2"/>
          <p:cNvSpPr>
            <a:spLocks noGrp="1"/>
          </p:cNvSpPr>
          <p:nvPr>
            <p:ph type="ftr" idx="5"/>
          </p:nvPr>
        </p:nvSpPr>
        <p:spPr/>
        <p:txBody>
          <a:bodyPr/>
          <a:p>
            <a:r>
              <a:t>Programming in Java I</a:t>
            </a:r>
          </a:p>
        </p:txBody>
      </p:sp>
      <p:sp>
        <p:nvSpPr>
          <p:cNvPr id="4" name="PlaceHolder 3"/>
          <p:cNvSpPr>
            <a:spLocks noGrp="1"/>
          </p:cNvSpPr>
          <p:nvPr>
            <p:ph type="sldNum" idx="6"/>
          </p:nvPr>
        </p:nvSpPr>
        <p:spPr/>
        <p:txBody>
          <a:bodyPr/>
          <a:p>
            <a:fld id="{B4CF9B27-808A-4217-8414-50234FB6C30C}" type="slidenum">
              <a:t>178</a:t>
            </a:fld>
          </a:p>
        </p:txBody>
      </p:sp>
      <p:sp>
        <p:nvSpPr>
          <p:cNvPr id="5" name="PlaceHolder 4"/>
          <p:cNvSpPr>
            <a:spLocks noGrp="1"/>
          </p:cNvSpPr>
          <p:nvPr>
            <p:ph type="dt" idx="4"/>
          </p:nvPr>
        </p:nvSpPr>
        <p:spPr/>
        <p:txBody>
          <a:bodyPr/>
          <a:p>
            <a:fld id="{2570EA22-DBA8-4D47-A75E-9FD65D9282E1}" type="datetime3">
              <a:rPr lang="cs-CZ"/>
              <a:t>12. září 2024</a:t>
            </a:fld>
          </a:p>
        </p:txBody>
      </p:sp>
    </p:spTree>
  </p:cSld>
  <mc:AlternateContent>
    <mc:Choice Requires="p14">
      <p:transition spd="slow" p14:dur="2000"/>
    </mc:Choice>
    <mc:Fallback>
      <p:transition spd="slow"/>
    </mc:Fallback>
  </mc:AlternateContent>
</p:sld>
</file>

<file path=ppt/slides/slide1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Getting Started with Streams</a:t>
            </a:r>
            <a:endParaRPr b="0" lang="cs-CZ" sz="2700" strike="noStrike" u="none">
              <a:solidFill>
                <a:schemeClr val="dk1"/>
              </a:solidFill>
              <a:uFillTx/>
              <a:latin typeface="Calibri"/>
            </a:endParaRPr>
          </a:p>
        </p:txBody>
      </p:sp>
      <p:sp>
        <p:nvSpPr>
          <p:cNvPr id="82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Sequence of elements </a:t>
            </a:r>
            <a:r>
              <a:rPr b="0" lang="en-US" sz="2400" strike="noStrike" u="none">
                <a:solidFill>
                  <a:schemeClr val="dk1"/>
                </a:solidFill>
                <a:uFillTx/>
                <a:latin typeface="Calibri"/>
              </a:rPr>
              <a:t>– to a sequenced set of values of a specific element type but computed on demand;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Source </a:t>
            </a:r>
            <a:r>
              <a:rPr b="0" lang="en-US" sz="2400" strike="noStrike" u="none">
                <a:solidFill>
                  <a:schemeClr val="dk1"/>
                </a:solidFill>
                <a:uFillTx/>
                <a:latin typeface="Calibri"/>
              </a:rPr>
              <a:t>- collections, arrays, or I/O resources;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Aggregate operations – </a:t>
            </a:r>
            <a:r>
              <a:rPr b="0" lang="en-US" sz="2400" strike="noStrike" u="none">
                <a:solidFill>
                  <a:schemeClr val="dk1"/>
                </a:solidFill>
                <a:uFillTx/>
                <a:latin typeface="Calibri"/>
              </a:rPr>
              <a:t>functional operations – </a:t>
            </a:r>
            <a:r>
              <a:rPr b="0" lang="en-US" sz="2400" strike="noStrike" u="none">
                <a:solidFill>
                  <a:schemeClr val="dk1"/>
                </a:solidFill>
                <a:uFillTx/>
                <a:latin typeface="Arial Unicode MS"/>
              </a:rPr>
              <a:t>filter,</a:t>
            </a:r>
            <a:r>
              <a:rPr b="0" lang="en-US" sz="800" strike="noStrike" u="none">
                <a:solidFill>
                  <a:schemeClr val="dk1"/>
                </a:solidFill>
                <a:uFillTx/>
                <a:latin typeface="Calibri"/>
              </a:rPr>
              <a:t> </a:t>
            </a:r>
            <a:r>
              <a:rPr b="0" lang="en-US" sz="2400" strike="noStrike" u="none">
                <a:solidFill>
                  <a:schemeClr val="dk1"/>
                </a:solidFill>
                <a:uFillTx/>
                <a:latin typeface="Arial Unicode MS"/>
              </a:rPr>
              <a:t>map,</a:t>
            </a:r>
            <a:r>
              <a:rPr b="0" lang="en-US" sz="800" strike="noStrike" u="none">
                <a:solidFill>
                  <a:schemeClr val="dk1"/>
                </a:solidFill>
                <a:uFillTx/>
                <a:latin typeface="Calibri"/>
              </a:rPr>
              <a:t> </a:t>
            </a:r>
            <a:r>
              <a:rPr b="0" lang="en-US" sz="2400" strike="noStrike" u="none">
                <a:solidFill>
                  <a:schemeClr val="dk1"/>
                </a:solidFill>
                <a:uFillTx/>
                <a:latin typeface="Arial Unicode MS"/>
              </a:rPr>
              <a:t>reduce,</a:t>
            </a:r>
            <a:r>
              <a:rPr b="0" lang="en-US" sz="800" strike="noStrike" u="none">
                <a:solidFill>
                  <a:schemeClr val="dk1"/>
                </a:solidFill>
                <a:uFillTx/>
                <a:latin typeface="Calibri"/>
              </a:rPr>
              <a:t> </a:t>
            </a:r>
            <a:r>
              <a:rPr b="0" lang="en-US" sz="2400" strike="noStrike" u="none">
                <a:solidFill>
                  <a:schemeClr val="dk1"/>
                </a:solidFill>
                <a:uFillTx/>
                <a:latin typeface="Arial Unicode MS"/>
              </a:rPr>
              <a:t>find, match, sorted</a:t>
            </a:r>
            <a:r>
              <a:rPr b="0" lang="en-US" sz="800" strike="noStrike" u="none">
                <a:solidFill>
                  <a:schemeClr val="dk1"/>
                </a:solidFill>
                <a:uFillTx/>
                <a:latin typeface="Calibri"/>
              </a:rPr>
              <a:t> </a:t>
            </a:r>
            <a:endParaRPr b="0" lang="cs-CZ" sz="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B988076B-D243-472D-BF61-7E007047398A}" type="slidenum">
              <a:t>179</a:t>
            </a:fld>
          </a:p>
        </p:txBody>
      </p:sp>
      <p:sp>
        <p:nvSpPr>
          <p:cNvPr id="6" name="PlaceHolder 5"/>
          <p:cNvSpPr>
            <a:spLocks noGrp="1"/>
          </p:cNvSpPr>
          <p:nvPr>
            <p:ph type="dt" idx="4"/>
          </p:nvPr>
        </p:nvSpPr>
        <p:spPr/>
        <p:txBody>
          <a:bodyPr/>
          <a:p>
            <a:fld id="{7C7E8034-7EB9-4CA1-863C-162B90B94433}" type="datetime3">
              <a:rPr lang="cs-CZ"/>
              <a:t>12. září 2024</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TextShape 2"/>
          <p:cNvSpPr/>
          <p:nvPr/>
        </p:nvSpPr>
        <p:spPr>
          <a:xfrm>
            <a:off x="150120" y="2365920"/>
            <a:ext cx="8571960" cy="260172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The value z is set to be the concatenation of x + y.</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When a boolean expression tests the equality between z and the concatenation of x + y, the result is </a:t>
            </a:r>
            <a:r>
              <a:rPr b="1" lang="en-US" sz="2400" strike="noStrike" u="none">
                <a:solidFill>
                  <a:srgbClr val="000000"/>
                </a:solidFill>
                <a:uFillTx/>
                <a:latin typeface="Arial"/>
              </a:rPr>
              <a:t>false</a:t>
            </a:r>
            <a:r>
              <a:rPr b="0" lang="en-US" sz="2400" strike="noStrike" u="none">
                <a:solidFill>
                  <a:srgbClr val="000000"/>
                </a:solidFill>
                <a:uFillTx/>
                <a:latin typeface="Arial"/>
              </a:rPr>
              <a:t>.</a:t>
            </a:r>
            <a:endParaRPr b="0" lang="cs-CZ" sz="2400" strike="noStrike" u="none">
              <a:solidFill>
                <a:srgbClr val="000000"/>
              </a:solidFill>
              <a:uFillTx/>
              <a:latin typeface="Arial"/>
            </a:endParaRPr>
          </a:p>
          <a:p>
            <a:pPr defTabSz="914400">
              <a:lnSpc>
                <a:spcPct val="100000"/>
              </a:lnSpc>
              <a:spcBef>
                <a:spcPts val="1414"/>
              </a:spcBef>
            </a:pPr>
            <a:endParaRPr b="0" lang="cs-CZ" sz="3200" strike="noStrike" u="none">
              <a:solidFill>
                <a:srgbClr val="000000"/>
              </a:solidFill>
              <a:uFillTx/>
              <a:latin typeface="Arial"/>
            </a:endParaRPr>
          </a:p>
        </p:txBody>
      </p:sp>
      <p:pic>
        <p:nvPicPr>
          <p:cNvPr id="275" name="Picture 242" descr=""/>
          <p:cNvPicPr/>
          <p:nvPr/>
        </p:nvPicPr>
        <p:blipFill>
          <a:blip r:embed="rId1"/>
          <a:stretch/>
        </p:blipFill>
        <p:spPr>
          <a:xfrm>
            <a:off x="422280" y="4142160"/>
            <a:ext cx="7919640" cy="2715480"/>
          </a:xfrm>
          <a:prstGeom prst="rect">
            <a:avLst/>
          </a:prstGeom>
          <a:ln w="0">
            <a:noFill/>
          </a:ln>
        </p:spPr>
      </p:pic>
      <p:sp>
        <p:nvSpPr>
          <p:cNvPr id="276" name="TextShape 3"/>
          <p:cNvSpPr/>
          <p:nvPr/>
        </p:nvSpPr>
        <p:spPr>
          <a:xfrm>
            <a:off x="576000" y="6175080"/>
            <a:ext cx="511164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ea typeface="Noto Sans CJK SC Regular"/>
              </a:rPr>
              <a:t>© Oracle Academy - Java Foundations</a:t>
            </a:r>
            <a:endParaRPr b="0" lang="cs-CZ" sz="1200" strike="noStrike" u="none">
              <a:solidFill>
                <a:srgbClr val="000000"/>
              </a:solidFill>
              <a:uFillTx/>
              <a:latin typeface="Arial"/>
            </a:endParaRPr>
          </a:p>
        </p:txBody>
      </p:sp>
      <p:sp>
        <p:nvSpPr>
          <p:cNvPr id="27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Comparing Strings (true for objects)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Stream operations - characteristics</a:t>
            </a:r>
            <a:endParaRPr b="0" lang="cs-CZ" sz="2700" strike="noStrike" u="none">
              <a:solidFill>
                <a:schemeClr val="dk1"/>
              </a:solidFill>
              <a:uFillTx/>
              <a:latin typeface="Calibri"/>
            </a:endParaRPr>
          </a:p>
        </p:txBody>
      </p:sp>
      <p:sp>
        <p:nvSpPr>
          <p:cNvPr id="83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Pipelining - </a:t>
            </a:r>
            <a:r>
              <a:rPr b="0" lang="en-US" sz="2400" strike="noStrike" u="none">
                <a:solidFill>
                  <a:schemeClr val="dk1"/>
                </a:solidFill>
                <a:uFillTx/>
                <a:latin typeface="Calibri"/>
              </a:rPr>
              <a:t>Many stream operations return a stream themselves, it enables - </a:t>
            </a:r>
            <a:r>
              <a:rPr b="0" i="1" lang="en-US" sz="2400" strike="noStrike" u="none">
                <a:solidFill>
                  <a:schemeClr val="dk1"/>
                </a:solidFill>
                <a:uFillTx/>
                <a:latin typeface="Calibri"/>
              </a:rPr>
              <a:t>laziness</a:t>
            </a:r>
            <a:r>
              <a:rPr b="0" lang="en-US" sz="2400" strike="noStrike" u="none">
                <a:solidFill>
                  <a:schemeClr val="dk1"/>
                </a:solidFill>
                <a:uFillTx/>
                <a:latin typeface="Calibri"/>
              </a:rPr>
              <a:t> and </a:t>
            </a:r>
            <a:r>
              <a:rPr b="0" i="1" lang="en-US" sz="2400" strike="noStrike" u="none">
                <a:solidFill>
                  <a:schemeClr val="dk1"/>
                </a:solidFill>
                <a:uFillTx/>
                <a:latin typeface="Calibri"/>
              </a:rPr>
              <a:t>short-circuiting</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Internal iteration</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832" name="Picture 9" descr=""/>
          <p:cNvPicPr/>
          <p:nvPr/>
        </p:nvPicPr>
        <p:blipFill>
          <a:blip r:embed="rId1"/>
          <a:stretch/>
        </p:blipFill>
        <p:spPr>
          <a:xfrm>
            <a:off x="3497760" y="3429000"/>
            <a:ext cx="4251600" cy="2947680"/>
          </a:xfrm>
          <a:prstGeom prst="rect">
            <a:avLst/>
          </a:prstGeom>
          <a:ln w="0">
            <a:noFill/>
          </a:ln>
          <a:effectLst>
            <a:glow rad="330120">
              <a:srgbClr val="00a499">
                <a:alpha val="40000"/>
              </a:srgbClr>
            </a:glow>
          </a:effectLst>
        </p:spPr>
      </p:pic>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9FC7AD8B-30BF-49B9-846D-6C1BE7D1E1C3}" type="slidenum">
              <a:t>180</a:t>
            </a:fld>
          </a:p>
        </p:txBody>
      </p:sp>
      <p:sp>
        <p:nvSpPr>
          <p:cNvPr id="6" name="PlaceHolder 5"/>
          <p:cNvSpPr>
            <a:spLocks noGrp="1"/>
          </p:cNvSpPr>
          <p:nvPr>
            <p:ph type="dt" idx="4"/>
          </p:nvPr>
        </p:nvSpPr>
        <p:spPr/>
        <p:txBody>
          <a:bodyPr/>
          <a:p>
            <a:fld id="{E948DBB5-EA77-4B07-BBB4-B3BCAD93020B}" type="datetime3">
              <a:rPr lang="cs-CZ"/>
              <a:t>12. září 2024</a:t>
            </a:fld>
          </a:p>
        </p:txBody>
      </p:sp>
    </p:spTree>
  </p:cSld>
  <mc:AlternateContent>
    <mc:Choice Requires="p14">
      <p:transition spd="slow" p14:dur="2000"/>
    </mc:Choice>
    <mc:Fallback>
      <p:transition spd="slow"/>
    </mc:Fallback>
  </mc:AlternateContent>
</p:sld>
</file>

<file path=ppt/slides/slide1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Streams Versus Collections</a:t>
            </a:r>
            <a:endParaRPr b="0" lang="cs-CZ" sz="2700" strike="noStrike" u="none">
              <a:solidFill>
                <a:schemeClr val="dk1"/>
              </a:solidFill>
              <a:uFillTx/>
              <a:latin typeface="Calibri"/>
            </a:endParaRPr>
          </a:p>
        </p:txBody>
      </p:sp>
      <p:sp>
        <p:nvSpPr>
          <p:cNvPr id="83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About a computation vs about data</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Not replacement – collections allows multiple processing and modification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For arguments, return values and instance variables collections are preferred</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A5E7294E-7730-421E-9171-FC5F4BAC802E}" type="slidenum">
              <a:t>181</a:t>
            </a:fld>
          </a:p>
        </p:txBody>
      </p:sp>
      <p:sp>
        <p:nvSpPr>
          <p:cNvPr id="6" name="PlaceHolder 5"/>
          <p:cNvSpPr>
            <a:spLocks noGrp="1"/>
          </p:cNvSpPr>
          <p:nvPr>
            <p:ph type="dt" idx="4"/>
          </p:nvPr>
        </p:nvSpPr>
        <p:spPr/>
        <p:txBody>
          <a:bodyPr/>
          <a:p>
            <a:fld id="{7677E8C6-FA95-4A91-A8E8-519B8E6C6312}" type="datetime3">
              <a:rPr lang="cs-CZ"/>
              <a:t>12. září 2024</a:t>
            </a:fld>
          </a:p>
        </p:txBody>
      </p:sp>
    </p:spTree>
  </p:cSld>
  <mc:AlternateContent>
    <mc:Choice Requires="p14">
      <p:transition spd="slow" p14:dur="2000"/>
    </mc:Choice>
    <mc:Fallback>
      <p:transition spd="slow"/>
    </mc:Fallback>
  </mc:AlternateContent>
</p:sld>
</file>

<file path=ppt/slides/slide1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Stream operations</a:t>
            </a:r>
            <a:endParaRPr b="0" lang="cs-CZ" sz="2700" strike="noStrike" u="none">
              <a:solidFill>
                <a:schemeClr val="dk1"/>
              </a:solidFill>
              <a:uFillTx/>
              <a:latin typeface="Calibri"/>
            </a:endParaRPr>
          </a:p>
        </p:txBody>
      </p:sp>
      <p:sp>
        <p:nvSpPr>
          <p:cNvPr id="83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Intermediate operations - </a:t>
            </a:r>
            <a:r>
              <a:rPr b="0" lang="en-US" sz="2400" strike="noStrike" u="none">
                <a:solidFill>
                  <a:schemeClr val="dk1"/>
                </a:solidFill>
                <a:uFillTx/>
                <a:latin typeface="Calibri"/>
              </a:rPr>
              <a:t>together form pipeline – </a:t>
            </a:r>
            <a:r>
              <a:rPr b="0" i="1" lang="en-US" sz="2400" strike="noStrike" u="none">
                <a:solidFill>
                  <a:schemeClr val="dk1"/>
                </a:solidFill>
                <a:uFillTx/>
                <a:latin typeface="Calibri"/>
              </a:rPr>
              <a:t>filter, sorted, map</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2400" strike="noStrike" u="none">
                <a:solidFill>
                  <a:schemeClr val="dk1"/>
                </a:solidFill>
                <a:uFillTx/>
                <a:latin typeface="Calibri"/>
              </a:rPr>
              <a:t>Intermediate operations - </a:t>
            </a:r>
            <a:r>
              <a:rPr b="0" lang="en-US" sz="2400" strike="noStrike" u="none">
                <a:solidFill>
                  <a:schemeClr val="dk1"/>
                </a:solidFill>
                <a:uFillTx/>
                <a:latin typeface="Calibri"/>
              </a:rPr>
              <a:t>reduce pipeline (close)</a:t>
            </a:r>
            <a:r>
              <a:rPr b="1" lang="en-US" sz="2400" strike="noStrike" u="none">
                <a:solidFill>
                  <a:schemeClr val="dk1"/>
                </a:solidFill>
                <a:uFillTx/>
                <a:latin typeface="Calibri"/>
              </a:rPr>
              <a:t> – </a:t>
            </a:r>
            <a:r>
              <a:rPr b="0" lang="en-US" sz="2400" strike="noStrike" u="none">
                <a:solidFill>
                  <a:schemeClr val="dk1"/>
                </a:solidFill>
                <a:uFillTx/>
                <a:latin typeface="Calibri"/>
              </a:rPr>
              <a:t>collect, reduce, min, max, anyMatch, first…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02C6F55E-28DF-4654-BC4E-7152ACB0C711}" type="slidenum">
              <a:t>182</a:t>
            </a:fld>
          </a:p>
        </p:txBody>
      </p:sp>
      <p:sp>
        <p:nvSpPr>
          <p:cNvPr id="6" name="PlaceHolder 5"/>
          <p:cNvSpPr>
            <a:spLocks noGrp="1"/>
          </p:cNvSpPr>
          <p:nvPr>
            <p:ph type="dt" idx="4"/>
          </p:nvPr>
        </p:nvSpPr>
        <p:spPr/>
        <p:txBody>
          <a:bodyPr/>
          <a:p>
            <a:fld id="{ABC93835-51AC-4399-83BA-9BC0835A9332}" type="datetime3">
              <a:rPr lang="cs-CZ"/>
              <a:t>12. září 2024</a:t>
            </a:fld>
          </a:p>
        </p:txBody>
      </p:sp>
    </p:spTree>
  </p:cSld>
  <mc:AlternateContent>
    <mc:Choice Requires="p14">
      <p:transition spd="slow" p14:dur="2000"/>
    </mc:Choice>
    <mc:Fallback>
      <p:transition spd="slow"/>
    </mc:Fallback>
  </mc:AlternateContent>
</p:sld>
</file>

<file path=ppt/slides/slide1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Filtering</a:t>
            </a:r>
            <a:endParaRPr b="0" lang="cs-CZ" sz="2700" strike="noStrike" u="none">
              <a:solidFill>
                <a:schemeClr val="dk1"/>
              </a:solidFill>
              <a:uFillTx/>
              <a:latin typeface="Calibri"/>
            </a:endParaRPr>
          </a:p>
        </p:txBody>
      </p:sp>
      <p:sp>
        <p:nvSpPr>
          <p:cNvPr id="838" name="PlaceHolder 2"/>
          <p:cNvSpPr>
            <a:spLocks noGrp="1"/>
          </p:cNvSpPr>
          <p:nvPr>
            <p:ph/>
          </p:nvPr>
        </p:nvSpPr>
        <p:spPr>
          <a:xfrm>
            <a:off x="150840" y="2229480"/>
            <a:ext cx="8848440" cy="20908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filter(Predicate)</a:t>
            </a:r>
            <a:r>
              <a:rPr b="0" lang="en-US" sz="2400" strike="noStrike" u="none">
                <a:solidFill>
                  <a:schemeClr val="dk1"/>
                </a:solidFill>
                <a:uFillTx/>
                <a:latin typeface="Calibri"/>
              </a:rPr>
              <a:t> distinct: Returns a stream with unique elements (according to the implementation of equals for a stream element)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distinct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limit(n)</a:t>
            </a:r>
            <a:r>
              <a:rPr b="0" lang="en-US" sz="2400" strike="noStrike" u="none">
                <a:solidFill>
                  <a:schemeClr val="dk1"/>
                </a:solidFill>
                <a:uFillTx/>
                <a:latin typeface="Calibri"/>
              </a:rPr>
              <a:t>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skip(n)</a:t>
            </a:r>
            <a:endParaRPr b="0" lang="cs-CZ" sz="2400" strike="noStrike" u="none">
              <a:solidFill>
                <a:schemeClr val="dk1"/>
              </a:solidFill>
              <a:uFillTx/>
              <a:latin typeface="Calibri"/>
            </a:endParaRPr>
          </a:p>
        </p:txBody>
      </p:sp>
      <p:sp>
        <p:nvSpPr>
          <p:cNvPr id="839" name="TextBox 9"/>
          <p:cNvSpPr/>
          <p:nvPr/>
        </p:nvSpPr>
        <p:spPr>
          <a:xfrm>
            <a:off x="2689920" y="4654800"/>
            <a:ext cx="4571640" cy="92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100" strike="noStrike" u="none">
                <a:solidFill>
                  <a:srgbClr val="000000"/>
                </a:solidFill>
                <a:uFillTx/>
                <a:latin typeface="Consolas"/>
              </a:rPr>
              <a:t>Optional&lt;Transaction&gt; </a:t>
            </a:r>
            <a:r>
              <a:rPr b="0" lang="en-US" sz="1100" strike="noStrike" u="none">
                <a:solidFill>
                  <a:srgbClr val="6a3e3e"/>
                </a:solidFill>
                <a:uFillTx/>
                <a:latin typeface="Consolas"/>
              </a:rPr>
              <a:t>result</a:t>
            </a:r>
            <a:r>
              <a:rPr b="0" lang="en-US" sz="1100" strike="noStrike" u="none">
                <a:solidFill>
                  <a:srgbClr val="000000"/>
                </a:solidFill>
                <a:uFillTx/>
                <a:latin typeface="Consolas"/>
              </a:rPr>
              <a:t>= </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6a3e3e"/>
                </a:solidFill>
                <a:uFillTx/>
                <a:latin typeface="Consolas"/>
              </a:rPr>
              <a:t>transactions</a:t>
            </a:r>
            <a:r>
              <a:rPr b="0" lang="en-US" sz="1100" strike="noStrike" u="none">
                <a:solidFill>
                  <a:srgbClr val="000000"/>
                </a:solidFill>
                <a:uFillTx/>
                <a:latin typeface="Consolas"/>
              </a:rPr>
              <a:t>.stream()</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.filter(</a:t>
            </a:r>
            <a:r>
              <a:rPr b="0" lang="en-US" sz="1100" strike="noStrike" u="none">
                <a:solidFill>
                  <a:srgbClr val="6a3e3e"/>
                </a:solidFill>
                <a:uFillTx/>
                <a:latin typeface="Consolas"/>
              </a:rPr>
              <a:t>t</a:t>
            </a:r>
            <a:r>
              <a:rPr b="0" lang="en-US" sz="1100" strike="noStrike" u="none">
                <a:solidFill>
                  <a:srgbClr val="000000"/>
                </a:solidFill>
                <a:uFillTx/>
                <a:latin typeface="Consolas"/>
              </a:rPr>
              <a:t> -&gt; </a:t>
            </a:r>
            <a:r>
              <a:rPr b="0" lang="en-US" sz="1100" strike="noStrike" u="none">
                <a:solidFill>
                  <a:srgbClr val="6a3e3e"/>
                </a:solidFill>
                <a:uFillTx/>
                <a:latin typeface="Consolas"/>
              </a:rPr>
              <a:t>t</a:t>
            </a:r>
            <a:r>
              <a:rPr b="0" lang="en-US" sz="1100" strike="noStrike" u="none">
                <a:solidFill>
                  <a:srgbClr val="000000"/>
                </a:solidFill>
                <a:uFillTx/>
                <a:latin typeface="Consolas"/>
              </a:rPr>
              <a:t>.getType() == Transaction.</a:t>
            </a:r>
            <a:r>
              <a:rPr b="1" i="1" lang="en-US" sz="1100" strike="noStrike" u="none">
                <a:solidFill>
                  <a:srgbClr val="0000c0"/>
                </a:solidFill>
                <a:uFillTx/>
                <a:latin typeface="Consolas"/>
              </a:rPr>
              <a:t>GROCERY</a:t>
            </a:r>
            <a:r>
              <a:rPr b="1" i="1"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.findAny();</a:t>
            </a:r>
            <a:endParaRPr b="0" lang="cs-CZ" sz="1100" strike="noStrike" u="none">
              <a:solidFill>
                <a:srgbClr val="000000"/>
              </a:solidFill>
              <a:uFillTx/>
              <a:latin typeface="Arial"/>
            </a:endParaRPr>
          </a:p>
        </p:txBody>
      </p:sp>
      <p:sp>
        <p:nvSpPr>
          <p:cNvPr id="840" name="Freeform: Shape 10"/>
          <p:cNvSpPr/>
          <p:nvPr/>
        </p:nvSpPr>
        <p:spPr>
          <a:xfrm>
            <a:off x="2377440" y="4305240"/>
            <a:ext cx="4952520" cy="1599840"/>
          </a:xfrm>
          <a:custGeom>
            <a:avLst/>
            <a:gdLst>
              <a:gd name="textAreaLeft" fmla="*/ 0 w 4952520"/>
              <a:gd name="textAreaRight" fmla="*/ 4952880 w 4952520"/>
              <a:gd name="textAreaTop" fmla="*/ 0 h 1599840"/>
              <a:gd name="textAreaBottom" fmla="*/ 1600200 h 1599840"/>
            </a:gdLst>
            <a:ahLst/>
            <a:rect l="textAreaLeft" t="textAreaTop" r="textAreaRight" b="textAreaBottom"/>
            <a:pathLst>
              <a:path w="4953000" h="1600200">
                <a:moveTo>
                  <a:pt x="83820" y="1013460"/>
                </a:moveTo>
                <a:lnTo>
                  <a:pt x="0" y="457200"/>
                </a:lnTo>
                <a:lnTo>
                  <a:pt x="601980" y="0"/>
                </a:lnTo>
                <a:lnTo>
                  <a:pt x="1493520" y="289560"/>
                </a:lnTo>
                <a:lnTo>
                  <a:pt x="2369820" y="22860"/>
                </a:lnTo>
                <a:cubicBezTo>
                  <a:pt x="2409396" y="78267"/>
                  <a:pt x="2386070" y="76200"/>
                  <a:pt x="2415540" y="76200"/>
                </a:cubicBezTo>
                <a:lnTo>
                  <a:pt x="2979420" y="434340"/>
                </a:lnTo>
                <a:lnTo>
                  <a:pt x="3954780" y="289560"/>
                </a:lnTo>
                <a:lnTo>
                  <a:pt x="4549140" y="381000"/>
                </a:lnTo>
                <a:lnTo>
                  <a:pt x="4792980" y="190500"/>
                </a:lnTo>
                <a:lnTo>
                  <a:pt x="4953000" y="998220"/>
                </a:lnTo>
                <a:lnTo>
                  <a:pt x="4312920" y="1348740"/>
                </a:lnTo>
                <a:cubicBezTo>
                  <a:pt x="4254204" y="1304703"/>
                  <a:pt x="4262599" y="1321566"/>
                  <a:pt x="4236720" y="1280160"/>
                </a:cubicBezTo>
                <a:cubicBezTo>
                  <a:pt x="4228870" y="1267601"/>
                  <a:pt x="4213860" y="1242060"/>
                  <a:pt x="4213860" y="1242060"/>
                </a:cubicBezTo>
                <a:lnTo>
                  <a:pt x="3581400" y="1135380"/>
                </a:lnTo>
                <a:lnTo>
                  <a:pt x="2636520" y="1600200"/>
                </a:lnTo>
                <a:lnTo>
                  <a:pt x="2049780" y="1303020"/>
                </a:lnTo>
                <a:lnTo>
                  <a:pt x="1104900" y="1463040"/>
                </a:lnTo>
                <a:lnTo>
                  <a:pt x="632460" y="153924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41" name="Picture 9" descr=""/>
          <p:cNvPicPr/>
          <p:nvPr/>
        </p:nvPicPr>
        <p:blipFill>
          <a:blip r:embed="rId1"/>
          <a:stretch/>
        </p:blipFill>
        <p:spPr>
          <a:xfrm>
            <a:off x="2346840" y="5552280"/>
            <a:ext cx="510480" cy="502560"/>
          </a:xfrm>
          <a:prstGeom prst="rect">
            <a:avLst/>
          </a:prstGeom>
          <a:ln w="9360">
            <a:noFill/>
          </a:ln>
        </p:spPr>
      </p:pic>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799972F1-0B74-44F6-94C2-AD40ABF529AF}" type="slidenum">
              <a:t>183</a:t>
            </a:fld>
          </a:p>
        </p:txBody>
      </p:sp>
      <p:sp>
        <p:nvSpPr>
          <p:cNvPr id="6" name="PlaceHolder 5"/>
          <p:cNvSpPr>
            <a:spLocks noGrp="1"/>
          </p:cNvSpPr>
          <p:nvPr>
            <p:ph type="dt" idx="4"/>
          </p:nvPr>
        </p:nvSpPr>
        <p:spPr/>
        <p:txBody>
          <a:bodyPr/>
          <a:p>
            <a:fld id="{E5E905BA-9AA6-43EF-B6EC-73BC2DEA00D8}" type="datetime3">
              <a:rPr lang="cs-CZ"/>
              <a:t>12. září 2024</a:t>
            </a:fld>
          </a:p>
        </p:txBody>
      </p:sp>
    </p:spTree>
  </p:cSld>
  <mc:AlternateContent>
    <mc:Choice Requires="p14">
      <p:transition spd="slow" p14:dur="2000"/>
    </mc:Choice>
    <mc:Fallback>
      <p:transition spd="slow"/>
    </mc:Fallback>
  </mc:AlternateContent>
</p:sld>
</file>

<file path=ppt/slides/slide1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Optional&lt;T&gt;</a:t>
            </a:r>
            <a:endParaRPr b="0" lang="cs-CZ" sz="2700" strike="noStrike" u="none">
              <a:solidFill>
                <a:schemeClr val="dk1"/>
              </a:solidFill>
              <a:uFillTx/>
              <a:latin typeface="Calibri"/>
            </a:endParaRPr>
          </a:p>
        </p:txBody>
      </p:sp>
      <p:sp>
        <p:nvSpPr>
          <p:cNvPr id="843" name="PlaceHolder 2"/>
          <p:cNvSpPr>
            <a:spLocks noGrp="1"/>
          </p:cNvSpPr>
          <p:nvPr>
            <p:ph/>
          </p:nvPr>
        </p:nvSpPr>
        <p:spPr>
          <a:xfrm>
            <a:off x="150840" y="2229480"/>
            <a:ext cx="8848440" cy="136692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 is a container class to represent the existence or absence of a </a:t>
            </a:r>
            <a:r>
              <a:rPr b="0" lang="en-US" sz="2400" strike="noStrike" u="none">
                <a:solidFill>
                  <a:schemeClr val="dk1"/>
                </a:solidFill>
                <a:uFillTx/>
                <a:latin typeface="Calibri"/>
              </a:rPr>
              <a:t>value.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Several methods</a:t>
            </a:r>
            <a:endParaRPr b="0" lang="cs-CZ" sz="24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p:txBody>
      </p:sp>
      <p:sp>
        <p:nvSpPr>
          <p:cNvPr id="844" name="TextBox 7"/>
          <p:cNvSpPr/>
          <p:nvPr/>
        </p:nvSpPr>
        <p:spPr>
          <a:xfrm>
            <a:off x="3807720" y="4986720"/>
            <a:ext cx="4571640" cy="92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100" strike="noStrike" u="none">
                <a:solidFill>
                  <a:srgbClr val="6a3e3e"/>
                </a:solidFill>
                <a:uFillTx/>
                <a:latin typeface="Consolas"/>
              </a:rPr>
              <a:t>transactions</a:t>
            </a:r>
            <a:r>
              <a:rPr b="0" lang="en-US" sz="1100" strike="noStrike" u="none">
                <a:solidFill>
                  <a:srgbClr val="000000"/>
                </a:solidFill>
                <a:uFillTx/>
                <a:latin typeface="Consolas"/>
              </a:rPr>
              <a:t>.stream()</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.filter(</a:t>
            </a:r>
            <a:r>
              <a:rPr b="0" lang="en-US" sz="1100" strike="noStrike" u="none">
                <a:solidFill>
                  <a:srgbClr val="6a3e3e"/>
                </a:solidFill>
                <a:uFillTx/>
                <a:latin typeface="Consolas"/>
              </a:rPr>
              <a:t>t</a:t>
            </a:r>
            <a:r>
              <a:rPr b="0" lang="en-US" sz="1100" strike="noStrike" u="none">
                <a:solidFill>
                  <a:srgbClr val="000000"/>
                </a:solidFill>
                <a:uFillTx/>
                <a:latin typeface="Consolas"/>
              </a:rPr>
              <a:t> -&gt; </a:t>
            </a:r>
            <a:r>
              <a:rPr b="0" lang="en-US" sz="1100" strike="noStrike" u="none">
                <a:solidFill>
                  <a:srgbClr val="6a3e3e"/>
                </a:solidFill>
                <a:uFillTx/>
                <a:latin typeface="Consolas"/>
              </a:rPr>
              <a:t>t</a:t>
            </a:r>
            <a:r>
              <a:rPr b="0" lang="en-US" sz="1100" strike="noStrike" u="none">
                <a:solidFill>
                  <a:srgbClr val="000000"/>
                </a:solidFill>
                <a:uFillTx/>
                <a:latin typeface="Consolas"/>
              </a:rPr>
              <a:t>.getType() == Transaction.</a:t>
            </a:r>
            <a:r>
              <a:rPr b="1" i="1" lang="en-US" sz="1100" strike="noStrike" u="none">
                <a:solidFill>
                  <a:srgbClr val="0000c0"/>
                </a:solidFill>
                <a:uFillTx/>
                <a:latin typeface="Consolas"/>
              </a:rPr>
              <a:t>GROCERY</a:t>
            </a:r>
            <a:r>
              <a:rPr b="1" i="1"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.findAny()</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.ifPresent(System.</a:t>
            </a:r>
            <a:r>
              <a:rPr b="1" i="1" lang="en-US" sz="1100" strike="noStrike" u="none">
                <a:solidFill>
                  <a:srgbClr val="0000c0"/>
                </a:solidFill>
                <a:uFillTx/>
                <a:latin typeface="Consolas"/>
              </a:rPr>
              <a:t>out</a:t>
            </a:r>
            <a:r>
              <a:rPr b="1" i="1" lang="en-US" sz="1100" strike="noStrike" u="none">
                <a:solidFill>
                  <a:srgbClr val="000000"/>
                </a:solidFill>
                <a:uFillTx/>
                <a:latin typeface="Consolas"/>
              </a:rPr>
              <a:t>::println);</a:t>
            </a:r>
            <a:endParaRPr b="0" lang="cs-CZ" sz="1100" strike="noStrike" u="none">
              <a:solidFill>
                <a:srgbClr val="000000"/>
              </a:solidFill>
              <a:uFillTx/>
              <a:latin typeface="Arial"/>
            </a:endParaRPr>
          </a:p>
        </p:txBody>
      </p:sp>
      <p:sp>
        <p:nvSpPr>
          <p:cNvPr id="845" name="Freeform: Shape 8"/>
          <p:cNvSpPr/>
          <p:nvPr/>
        </p:nvSpPr>
        <p:spPr>
          <a:xfrm>
            <a:off x="3299400" y="4427280"/>
            <a:ext cx="5295600" cy="1980720"/>
          </a:xfrm>
          <a:custGeom>
            <a:avLst/>
            <a:gdLst>
              <a:gd name="textAreaLeft" fmla="*/ 0 w 5295600"/>
              <a:gd name="textAreaRight" fmla="*/ 5295960 w 5295600"/>
              <a:gd name="textAreaTop" fmla="*/ 0 h 1980720"/>
              <a:gd name="textAreaBottom" fmla="*/ 1981080 h 1980720"/>
            </a:gdLst>
            <a:ahLst/>
            <a:rect l="textAreaLeft" t="textAreaTop" r="textAreaRight" b="textAreaBottom"/>
            <a:pathLst>
              <a:path w="5295900" h="1981200">
                <a:moveTo>
                  <a:pt x="190500" y="1348740"/>
                </a:moveTo>
                <a:lnTo>
                  <a:pt x="0" y="731520"/>
                </a:lnTo>
                <a:lnTo>
                  <a:pt x="556260" y="358140"/>
                </a:lnTo>
                <a:lnTo>
                  <a:pt x="1729740" y="480060"/>
                </a:lnTo>
                <a:lnTo>
                  <a:pt x="2606040" y="0"/>
                </a:lnTo>
                <a:cubicBezTo>
                  <a:pt x="2616200" y="25400"/>
                  <a:pt x="2624286" y="51731"/>
                  <a:pt x="2636520" y="76200"/>
                </a:cubicBezTo>
                <a:cubicBezTo>
                  <a:pt x="2642200" y="87559"/>
                  <a:pt x="2651998" y="96346"/>
                  <a:pt x="2659380" y="106680"/>
                </a:cubicBezTo>
                <a:cubicBezTo>
                  <a:pt x="2664703" y="114132"/>
                  <a:pt x="2670524" y="121349"/>
                  <a:pt x="2674620" y="129540"/>
                </a:cubicBezTo>
                <a:cubicBezTo>
                  <a:pt x="2717715" y="215730"/>
                  <a:pt x="2665357" y="120079"/>
                  <a:pt x="2697480" y="205740"/>
                </a:cubicBezTo>
                <a:cubicBezTo>
                  <a:pt x="2700696" y="214315"/>
                  <a:pt x="2709001" y="220231"/>
                  <a:pt x="2712720" y="228600"/>
                </a:cubicBezTo>
                <a:cubicBezTo>
                  <a:pt x="2719244" y="243280"/>
                  <a:pt x="2714594" y="265409"/>
                  <a:pt x="2727960" y="274320"/>
                </a:cubicBezTo>
                <a:cubicBezTo>
                  <a:pt x="2755047" y="292378"/>
                  <a:pt x="2750820" y="280402"/>
                  <a:pt x="2750820" y="304800"/>
                </a:cubicBezTo>
                <a:lnTo>
                  <a:pt x="3055620" y="624840"/>
                </a:lnTo>
                <a:lnTo>
                  <a:pt x="3124200" y="624840"/>
                </a:lnTo>
                <a:lnTo>
                  <a:pt x="5006340" y="281940"/>
                </a:lnTo>
                <a:lnTo>
                  <a:pt x="5295900" y="1196340"/>
                </a:lnTo>
                <a:lnTo>
                  <a:pt x="3764280" y="1440180"/>
                </a:lnTo>
                <a:lnTo>
                  <a:pt x="2910840" y="1981200"/>
                </a:lnTo>
                <a:lnTo>
                  <a:pt x="2819400" y="1943100"/>
                </a:lnTo>
                <a:lnTo>
                  <a:pt x="1013460" y="1554480"/>
                </a:lnTo>
                <a:lnTo>
                  <a:pt x="929640" y="193548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46" name="Picture 9" descr=""/>
          <p:cNvPicPr/>
          <p:nvPr/>
        </p:nvPicPr>
        <p:blipFill>
          <a:blip r:embed="rId1"/>
          <a:stretch/>
        </p:blipFill>
        <p:spPr>
          <a:xfrm>
            <a:off x="3489840" y="5905440"/>
            <a:ext cx="510480" cy="502560"/>
          </a:xfrm>
          <a:prstGeom prst="rect">
            <a:avLst/>
          </a:prstGeom>
          <a:ln w="9360">
            <a:noFill/>
          </a:ln>
        </p:spPr>
      </p:pic>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3E44D036-148B-40A3-AE96-0FD5C4F6FCE6}" type="slidenum">
              <a:t>184</a:t>
            </a:fld>
          </a:p>
        </p:txBody>
      </p:sp>
      <p:sp>
        <p:nvSpPr>
          <p:cNvPr id="6" name="PlaceHolder 5"/>
          <p:cNvSpPr>
            <a:spLocks noGrp="1"/>
          </p:cNvSpPr>
          <p:nvPr>
            <p:ph type="dt" idx="4"/>
          </p:nvPr>
        </p:nvSpPr>
        <p:spPr/>
        <p:txBody>
          <a:bodyPr/>
          <a:p>
            <a:fld id="{106A5850-BDA1-4D0C-AB35-E6A61123D4AD}" type="datetime3">
              <a:rPr lang="cs-CZ"/>
              <a:t>12. září 2024</a:t>
            </a:fld>
          </a:p>
        </p:txBody>
      </p:sp>
    </p:spTree>
  </p:cSld>
  <mc:AlternateContent>
    <mc:Choice Requires="p14">
      <p:transition spd="slow" p14:dur="2000"/>
    </mc:Choice>
    <mc:Fallback>
      <p:transition spd="slow"/>
    </mc:Fallback>
  </mc:AlternateContent>
</p:sld>
</file>

<file path=ppt/slides/slide1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Mapping and reducing</a:t>
            </a:r>
            <a:endParaRPr b="0" lang="cs-CZ" sz="2700" strike="noStrike" u="none">
              <a:solidFill>
                <a:schemeClr val="dk1"/>
              </a:solidFill>
              <a:uFillTx/>
              <a:latin typeface="Calibri"/>
            </a:endParaRPr>
          </a:p>
        </p:txBody>
      </p:sp>
      <p:sp>
        <p:nvSpPr>
          <p:cNvPr id="848" name="TextBox 7"/>
          <p:cNvSpPr/>
          <p:nvPr/>
        </p:nvSpPr>
        <p:spPr>
          <a:xfrm>
            <a:off x="408600" y="3348000"/>
            <a:ext cx="8488440" cy="1735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trike="noStrike" u="none">
                <a:solidFill>
                  <a:srgbClr val="000000"/>
                </a:solidFill>
                <a:uFillTx/>
                <a:latin typeface="Consolas"/>
              </a:rPr>
              <a:t>List&lt;String&gt; </a:t>
            </a:r>
            <a:r>
              <a:rPr b="0" lang="en-US" sz="1800" strike="noStrike" u="none">
                <a:solidFill>
                  <a:srgbClr val="6a3e3e"/>
                </a:solidFill>
                <a:uFillTx/>
                <a:latin typeface="Consolas"/>
              </a:rPr>
              <a:t>words</a:t>
            </a:r>
            <a:r>
              <a:rPr b="0" lang="en-US" sz="1800" strike="noStrike" u="none">
                <a:solidFill>
                  <a:srgbClr val="000000"/>
                </a:solidFill>
                <a:uFillTx/>
                <a:latin typeface="Consolas"/>
              </a:rPr>
              <a:t> = Arrays.</a:t>
            </a:r>
            <a:r>
              <a:rPr b="0" i="1" lang="en-US" sz="1800" strike="noStrike" u="none">
                <a:solidFill>
                  <a:srgbClr val="000000"/>
                </a:solidFill>
                <a:uFillTx/>
                <a:latin typeface="Consolas"/>
              </a:rPr>
              <a:t>asList(</a:t>
            </a:r>
            <a:r>
              <a:rPr b="0" i="1" lang="en-US" sz="1800" strike="noStrike" u="none">
                <a:solidFill>
                  <a:srgbClr val="2a00ff"/>
                </a:solidFill>
                <a:uFillTx/>
                <a:latin typeface="Consolas"/>
              </a:rPr>
              <a:t>"Oracle"</a:t>
            </a:r>
            <a:r>
              <a:rPr b="0" i="1" lang="en-US" sz="1800" strike="noStrike" u="none">
                <a:solidFill>
                  <a:srgbClr val="000000"/>
                </a:solidFill>
                <a:uFillTx/>
                <a:latin typeface="Consolas"/>
              </a:rPr>
              <a:t>, </a:t>
            </a:r>
            <a:r>
              <a:rPr b="0" i="1" lang="en-US" sz="1800" strike="noStrike" u="none">
                <a:solidFill>
                  <a:srgbClr val="2a00ff"/>
                </a:solidFill>
                <a:uFillTx/>
                <a:latin typeface="Consolas"/>
              </a:rPr>
              <a:t>"Java"</a:t>
            </a:r>
            <a:r>
              <a:rPr b="0" i="1" lang="en-US" sz="1800" strike="noStrike" u="none">
                <a:solidFill>
                  <a:srgbClr val="000000"/>
                </a:solidFill>
                <a:uFillTx/>
                <a:latin typeface="Consolas"/>
              </a:rPr>
              <a:t>, </a:t>
            </a:r>
            <a:r>
              <a:rPr b="0" i="1" lang="en-US" sz="1800" strike="noStrike" u="none">
                <a:solidFill>
                  <a:srgbClr val="2a00ff"/>
                </a:solidFill>
                <a:uFillTx/>
                <a:latin typeface="Consolas"/>
              </a:rPr>
              <a:t>"Magazine"</a:t>
            </a:r>
            <a:r>
              <a:rPr b="0" i="1" lang="en-US"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List&lt;Integer&gt; </a:t>
            </a:r>
            <a:r>
              <a:rPr b="0" lang="en-US" sz="1800" strike="noStrike" u="none">
                <a:solidFill>
                  <a:srgbClr val="6a3e3e"/>
                </a:solidFill>
                <a:uFillTx/>
                <a:latin typeface="Consolas"/>
              </a:rPr>
              <a:t>wordLengths</a:t>
            </a:r>
            <a:r>
              <a:rPr b="0" lang="en-US" sz="1800" strike="noStrike" u="none">
                <a:solidFill>
                  <a:srgbClr val="000000"/>
                </a:solidFill>
                <a:uFillTx/>
                <a:latin typeface="Consolas"/>
              </a:rPr>
              <a:t> =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6a3e3e"/>
                </a:solidFill>
                <a:uFillTx/>
                <a:latin typeface="Consolas"/>
              </a:rPr>
              <a:t>words</a:t>
            </a:r>
            <a:r>
              <a:rPr b="0" lang="en-US" sz="1800" strike="noStrike" u="none">
                <a:solidFill>
                  <a:srgbClr val="000000"/>
                </a:solidFill>
                <a:uFillTx/>
                <a:latin typeface="Consolas"/>
              </a:rPr>
              <a:t>.stream()</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.map(String::length)</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.collect(</a:t>
            </a:r>
            <a:r>
              <a:rPr b="0" i="1" lang="en-US" sz="1800" strike="noStrike" u="none">
                <a:solidFill>
                  <a:srgbClr val="000000"/>
                </a:solidFill>
                <a:uFillTx/>
                <a:latin typeface="Consolas"/>
              </a:rPr>
              <a:t>toList());</a:t>
            </a:r>
            <a:endParaRPr b="0" lang="cs-CZ" sz="1800" strike="noStrike" u="none">
              <a:solidFill>
                <a:srgbClr val="000000"/>
              </a:solidFill>
              <a:uFillTx/>
              <a:latin typeface="Arial"/>
            </a:endParaRPr>
          </a:p>
        </p:txBody>
      </p:sp>
      <p:sp>
        <p:nvSpPr>
          <p:cNvPr id="849" name="Freeform: Shape 8"/>
          <p:cNvSpPr/>
          <p:nvPr/>
        </p:nvSpPr>
        <p:spPr>
          <a:xfrm>
            <a:off x="228600" y="2567880"/>
            <a:ext cx="8625960" cy="3466800"/>
          </a:xfrm>
          <a:custGeom>
            <a:avLst/>
            <a:gdLst>
              <a:gd name="textAreaLeft" fmla="*/ 0 w 8625960"/>
              <a:gd name="textAreaRight" fmla="*/ 8626320 w 8625960"/>
              <a:gd name="textAreaTop" fmla="*/ 0 h 3466800"/>
              <a:gd name="textAreaBottom" fmla="*/ 3467160 h 3466800"/>
            </a:gdLst>
            <a:ahLst/>
            <a:rect l="textAreaLeft" t="textAreaTop" r="textAreaRight" b="textAreaBottom"/>
            <a:pathLst>
              <a:path w="8626285" h="3467100">
                <a:moveTo>
                  <a:pt x="464820" y="2590800"/>
                </a:moveTo>
                <a:lnTo>
                  <a:pt x="464820" y="2590800"/>
                </a:lnTo>
                <a:lnTo>
                  <a:pt x="0" y="1280160"/>
                </a:lnTo>
                <a:lnTo>
                  <a:pt x="777240" y="350520"/>
                </a:lnTo>
                <a:cubicBezTo>
                  <a:pt x="800100" y="360680"/>
                  <a:pt x="822261" y="372586"/>
                  <a:pt x="845820" y="381000"/>
                </a:cubicBezTo>
                <a:cubicBezTo>
                  <a:pt x="858017" y="385356"/>
                  <a:pt x="883920" y="388620"/>
                  <a:pt x="883920" y="388620"/>
                </a:cubicBezTo>
                <a:lnTo>
                  <a:pt x="2537460" y="579120"/>
                </a:lnTo>
                <a:lnTo>
                  <a:pt x="3619500" y="220980"/>
                </a:lnTo>
                <a:cubicBezTo>
                  <a:pt x="3634740" y="243840"/>
                  <a:pt x="3648469" y="267783"/>
                  <a:pt x="3665220" y="289560"/>
                </a:cubicBezTo>
                <a:cubicBezTo>
                  <a:pt x="3673981" y="300949"/>
                  <a:pt x="3695700" y="320040"/>
                  <a:pt x="3695700" y="320040"/>
                </a:cubicBezTo>
                <a:lnTo>
                  <a:pt x="5334000" y="495300"/>
                </a:lnTo>
                <a:lnTo>
                  <a:pt x="6995160" y="0"/>
                </a:lnTo>
                <a:cubicBezTo>
                  <a:pt x="7007860" y="17780"/>
                  <a:pt x="7022797" y="34158"/>
                  <a:pt x="7033260" y="53340"/>
                </a:cubicBezTo>
                <a:cubicBezTo>
                  <a:pt x="7038275" y="62534"/>
                  <a:pt x="7038003" y="73750"/>
                  <a:pt x="7040880" y="83820"/>
                </a:cubicBezTo>
                <a:cubicBezTo>
                  <a:pt x="7043087" y="91543"/>
                  <a:pt x="7048500" y="106680"/>
                  <a:pt x="7048500" y="106680"/>
                </a:cubicBezTo>
                <a:lnTo>
                  <a:pt x="7962900" y="449580"/>
                </a:lnTo>
                <a:lnTo>
                  <a:pt x="8488680" y="320040"/>
                </a:lnTo>
                <a:cubicBezTo>
                  <a:pt x="8501380" y="340360"/>
                  <a:pt x="8512686" y="361621"/>
                  <a:pt x="8526780" y="381000"/>
                </a:cubicBezTo>
                <a:cubicBezTo>
                  <a:pt x="8533118" y="389715"/>
                  <a:pt x="8544821" y="394221"/>
                  <a:pt x="8549640" y="403860"/>
                </a:cubicBezTo>
                <a:cubicBezTo>
                  <a:pt x="8580242" y="465064"/>
                  <a:pt x="8531503" y="424789"/>
                  <a:pt x="8580120" y="457200"/>
                </a:cubicBezTo>
                <a:cubicBezTo>
                  <a:pt x="8585200" y="467360"/>
                  <a:pt x="8589724" y="477817"/>
                  <a:pt x="8595360" y="487680"/>
                </a:cubicBezTo>
                <a:cubicBezTo>
                  <a:pt x="8599904" y="495631"/>
                  <a:pt x="8607384" y="501965"/>
                  <a:pt x="8610600" y="510540"/>
                </a:cubicBezTo>
                <a:cubicBezTo>
                  <a:pt x="8615148" y="522667"/>
                  <a:pt x="8615079" y="536075"/>
                  <a:pt x="8618220" y="548640"/>
                </a:cubicBezTo>
                <a:cubicBezTo>
                  <a:pt x="8629053" y="591971"/>
                  <a:pt x="8625840" y="549765"/>
                  <a:pt x="8625840" y="601980"/>
                </a:cubicBezTo>
                <a:lnTo>
                  <a:pt x="8397240" y="1607820"/>
                </a:lnTo>
                <a:cubicBezTo>
                  <a:pt x="8379460" y="1628140"/>
                  <a:pt x="8361185" y="1648038"/>
                  <a:pt x="8343900" y="1668780"/>
                </a:cubicBezTo>
                <a:cubicBezTo>
                  <a:pt x="8308456" y="1711312"/>
                  <a:pt x="8336719" y="1688807"/>
                  <a:pt x="8298180" y="1714500"/>
                </a:cubicBezTo>
                <a:lnTo>
                  <a:pt x="8252460" y="1684020"/>
                </a:lnTo>
                <a:lnTo>
                  <a:pt x="6438900" y="1272540"/>
                </a:lnTo>
                <a:cubicBezTo>
                  <a:pt x="6446520" y="1292860"/>
                  <a:pt x="6458042" y="1312119"/>
                  <a:pt x="6461760" y="1333500"/>
                </a:cubicBezTo>
                <a:cubicBezTo>
                  <a:pt x="6468303" y="1371120"/>
                  <a:pt x="6466451" y="1409728"/>
                  <a:pt x="6469380" y="1447800"/>
                </a:cubicBezTo>
                <a:cubicBezTo>
                  <a:pt x="6471532" y="1475773"/>
                  <a:pt x="6469618" y="1504553"/>
                  <a:pt x="6477000" y="1531620"/>
                </a:cubicBezTo>
                <a:cubicBezTo>
                  <a:pt x="6485075" y="1561230"/>
                  <a:pt x="6503296" y="1587110"/>
                  <a:pt x="6515100" y="1615440"/>
                </a:cubicBezTo>
                <a:cubicBezTo>
                  <a:pt x="6528707" y="1648097"/>
                  <a:pt x="6541578" y="1681085"/>
                  <a:pt x="6553200" y="1714500"/>
                </a:cubicBezTo>
                <a:cubicBezTo>
                  <a:pt x="6612734" y="1885661"/>
                  <a:pt x="6549322" y="1723855"/>
                  <a:pt x="6591300" y="1828800"/>
                </a:cubicBezTo>
                <a:cubicBezTo>
                  <a:pt x="6593840" y="1846580"/>
                  <a:pt x="6595967" y="1864424"/>
                  <a:pt x="6598920" y="1882140"/>
                </a:cubicBezTo>
                <a:cubicBezTo>
                  <a:pt x="6601049" y="1894915"/>
                  <a:pt x="6603730" y="1907597"/>
                  <a:pt x="6606540" y="1920240"/>
                </a:cubicBezTo>
                <a:cubicBezTo>
                  <a:pt x="6608812" y="1930463"/>
                  <a:pt x="6612679" y="1940353"/>
                  <a:pt x="6614160" y="1950720"/>
                </a:cubicBezTo>
                <a:cubicBezTo>
                  <a:pt x="6615238" y="1958263"/>
                  <a:pt x="6614160" y="1965960"/>
                  <a:pt x="6614160" y="1973580"/>
                </a:cubicBezTo>
                <a:lnTo>
                  <a:pt x="6598920" y="2423160"/>
                </a:lnTo>
                <a:cubicBezTo>
                  <a:pt x="6576060" y="2420620"/>
                  <a:pt x="6552752" y="2420712"/>
                  <a:pt x="6530340" y="2415540"/>
                </a:cubicBezTo>
                <a:cubicBezTo>
                  <a:pt x="6519272" y="2412986"/>
                  <a:pt x="6499860" y="2400300"/>
                  <a:pt x="6499860" y="2400300"/>
                </a:cubicBezTo>
                <a:lnTo>
                  <a:pt x="5234940" y="2057400"/>
                </a:lnTo>
                <a:cubicBezTo>
                  <a:pt x="5222240" y="2075180"/>
                  <a:pt x="5207303" y="2091558"/>
                  <a:pt x="5196840" y="2110740"/>
                </a:cubicBezTo>
                <a:cubicBezTo>
                  <a:pt x="5191825" y="2119934"/>
                  <a:pt x="5192532" y="2131285"/>
                  <a:pt x="5189220" y="2141220"/>
                </a:cubicBezTo>
                <a:cubicBezTo>
                  <a:pt x="5184895" y="2154196"/>
                  <a:pt x="5180530" y="2167312"/>
                  <a:pt x="5173980" y="2179320"/>
                </a:cubicBezTo>
                <a:cubicBezTo>
                  <a:pt x="5165209" y="2195400"/>
                  <a:pt x="5151691" y="2208657"/>
                  <a:pt x="5143500" y="2225040"/>
                </a:cubicBezTo>
                <a:cubicBezTo>
                  <a:pt x="5075154" y="2361732"/>
                  <a:pt x="5165640" y="2218500"/>
                  <a:pt x="5090160" y="2331720"/>
                </a:cubicBezTo>
                <a:cubicBezTo>
                  <a:pt x="5081205" y="2403357"/>
                  <a:pt x="5089601" y="2381904"/>
                  <a:pt x="5059680" y="2446020"/>
                </a:cubicBezTo>
                <a:cubicBezTo>
                  <a:pt x="5050073" y="2466607"/>
                  <a:pt x="5036384" y="2485427"/>
                  <a:pt x="5029200" y="2506980"/>
                </a:cubicBezTo>
                <a:lnTo>
                  <a:pt x="5021580" y="2529840"/>
                </a:lnTo>
                <a:lnTo>
                  <a:pt x="4297680" y="2788920"/>
                </a:lnTo>
                <a:cubicBezTo>
                  <a:pt x="4206240" y="2799080"/>
                  <a:pt x="4206240" y="2804160"/>
                  <a:pt x="4091940" y="2781300"/>
                </a:cubicBezTo>
                <a:cubicBezTo>
                  <a:pt x="4060435" y="2774999"/>
                  <a:pt x="4000500" y="2750820"/>
                  <a:pt x="4000500" y="2750820"/>
                </a:cubicBezTo>
                <a:lnTo>
                  <a:pt x="2743200" y="2651760"/>
                </a:lnTo>
                <a:cubicBezTo>
                  <a:pt x="2717800" y="2664460"/>
                  <a:pt x="2693467" y="2679567"/>
                  <a:pt x="2667000" y="2689860"/>
                </a:cubicBezTo>
                <a:cubicBezTo>
                  <a:pt x="2647479" y="2697452"/>
                  <a:pt x="2622296" y="2691892"/>
                  <a:pt x="2606040" y="2705100"/>
                </a:cubicBezTo>
                <a:cubicBezTo>
                  <a:pt x="2579227" y="2726886"/>
                  <a:pt x="2570070" y="2765066"/>
                  <a:pt x="2545080" y="2788920"/>
                </a:cubicBezTo>
                <a:cubicBezTo>
                  <a:pt x="2513469" y="2819094"/>
                  <a:pt x="2472524" y="2837821"/>
                  <a:pt x="2438400" y="2865120"/>
                </a:cubicBezTo>
                <a:cubicBezTo>
                  <a:pt x="2408915" y="2888708"/>
                  <a:pt x="2381280" y="2914620"/>
                  <a:pt x="2354580" y="2941320"/>
                </a:cubicBezTo>
                <a:cubicBezTo>
                  <a:pt x="2327880" y="2968020"/>
                  <a:pt x="2302429" y="2996029"/>
                  <a:pt x="2278380" y="3025140"/>
                </a:cubicBezTo>
                <a:cubicBezTo>
                  <a:pt x="2254115" y="3054514"/>
                  <a:pt x="2236041" y="3088958"/>
                  <a:pt x="2209800" y="3116580"/>
                </a:cubicBezTo>
                <a:cubicBezTo>
                  <a:pt x="2187396" y="3140163"/>
                  <a:pt x="2156601" y="3154539"/>
                  <a:pt x="2133600" y="3177540"/>
                </a:cubicBezTo>
                <a:cubicBezTo>
                  <a:pt x="2110599" y="3200541"/>
                  <a:pt x="2095641" y="3230739"/>
                  <a:pt x="2072640" y="3253740"/>
                </a:cubicBezTo>
                <a:cubicBezTo>
                  <a:pt x="2059688" y="3266692"/>
                  <a:pt x="2040902" y="3272389"/>
                  <a:pt x="2026920" y="3284220"/>
                </a:cubicBezTo>
                <a:cubicBezTo>
                  <a:pt x="2007725" y="3300462"/>
                  <a:pt x="1992671" y="3321196"/>
                  <a:pt x="1973580" y="3337560"/>
                </a:cubicBezTo>
                <a:cubicBezTo>
                  <a:pt x="1956990" y="3351780"/>
                  <a:pt x="1937559" y="3362338"/>
                  <a:pt x="1920240" y="3375660"/>
                </a:cubicBezTo>
                <a:cubicBezTo>
                  <a:pt x="1904516" y="3387755"/>
                  <a:pt x="1874520" y="3413760"/>
                  <a:pt x="1874520" y="3413760"/>
                </a:cubicBezTo>
                <a:lnTo>
                  <a:pt x="1402080" y="346710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50" name="Picture 10" descr=""/>
          <p:cNvPicPr/>
          <p:nvPr/>
        </p:nvPicPr>
        <p:blipFill>
          <a:blip r:embed="rId1"/>
          <a:stretch/>
        </p:blipFill>
        <p:spPr>
          <a:xfrm>
            <a:off x="847800" y="5530320"/>
            <a:ext cx="514080" cy="504360"/>
          </a:xfrm>
          <a:prstGeom prst="rect">
            <a:avLst/>
          </a:prstGeom>
          <a:ln w="0">
            <a:noFill/>
          </a:ln>
        </p:spPr>
      </p:pic>
      <p:cxnSp>
        <p:nvCxnSpPr>
          <p:cNvPr id="851" name="Straight Arrow Connector 12"/>
          <p:cNvCxnSpPr/>
          <p:nvPr/>
        </p:nvCxnSpPr>
        <p:spPr>
          <a:xfrm>
            <a:off x="1020960" y="2076120"/>
            <a:ext cx="1356840" cy="2225520"/>
          </a:xfrm>
          <a:prstGeom prst="straightConnector1">
            <a:avLst/>
          </a:prstGeom>
          <a:ln>
            <a:solidFill>
              <a:srgbClr val="00a499"/>
            </a:solidFill>
            <a:tailEnd len="med" type="triangle" w="med"/>
          </a:ln>
        </p:spPr>
      </p:cxnSp>
      <p:cxnSp>
        <p:nvCxnSpPr>
          <p:cNvPr id="852" name="Straight Arrow Connector 14"/>
          <p:cNvCxnSpPr/>
          <p:nvPr/>
        </p:nvCxnSpPr>
        <p:spPr>
          <a:xfrm>
            <a:off x="2979360" y="1989360"/>
            <a:ext cx="10800" cy="2539440"/>
          </a:xfrm>
          <a:prstGeom prst="straightConnector1">
            <a:avLst/>
          </a:prstGeom>
          <a:ln>
            <a:solidFill>
              <a:srgbClr val="00a499"/>
            </a:solidFill>
            <a:tailEnd len="med" type="triangle" w="med"/>
          </a:ln>
        </p:spPr>
      </p:cxnSp>
      <p:sp>
        <p:nvSpPr>
          <p:cNvPr id="3" name="PlaceHolder 2"/>
          <p:cNvSpPr>
            <a:spLocks noGrp="1"/>
          </p:cNvSpPr>
          <p:nvPr>
            <p:ph type="ftr" idx="5"/>
          </p:nvPr>
        </p:nvSpPr>
        <p:spPr/>
        <p:txBody>
          <a:bodyPr/>
          <a:p>
            <a:r>
              <a:t>Programming in Java I</a:t>
            </a:r>
          </a:p>
        </p:txBody>
      </p:sp>
      <p:sp>
        <p:nvSpPr>
          <p:cNvPr id="4" name="PlaceHolder 3"/>
          <p:cNvSpPr>
            <a:spLocks noGrp="1"/>
          </p:cNvSpPr>
          <p:nvPr>
            <p:ph type="sldNum" idx="6"/>
          </p:nvPr>
        </p:nvSpPr>
        <p:spPr/>
        <p:txBody>
          <a:bodyPr/>
          <a:p>
            <a:fld id="{0CBB142C-8EE0-4746-96BD-7AF0BB55C931}" type="slidenum">
              <a:t>185</a:t>
            </a:fld>
          </a:p>
        </p:txBody>
      </p:sp>
      <p:sp>
        <p:nvSpPr>
          <p:cNvPr id="5" name="PlaceHolder 4"/>
          <p:cNvSpPr>
            <a:spLocks noGrp="1"/>
          </p:cNvSpPr>
          <p:nvPr>
            <p:ph type="dt" idx="4"/>
          </p:nvPr>
        </p:nvSpPr>
        <p:spPr/>
        <p:txBody>
          <a:bodyPr/>
          <a:p>
            <a:fld id="{8CFC0916-9D64-46A5-BA69-DF52B03D610F}" type="datetime3">
              <a:rPr lang="cs-CZ"/>
              <a:t>12. září 2024</a:t>
            </a:fld>
          </a:p>
        </p:txBody>
      </p:sp>
    </p:spTree>
  </p:cSld>
  <mc:AlternateContent>
    <mc:Choice Requires="p14">
      <p:transition spd="slow" p14:dur="2000"/>
    </mc:Choice>
    <mc:Fallback>
      <p:transition spd="slow"/>
    </mc:Fallback>
  </mc:AlternateContent>
</p:sld>
</file>

<file path=ppt/slides/slide1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Numeric streams</a:t>
            </a:r>
            <a:endParaRPr b="0" lang="cs-CZ" sz="2700" strike="noStrike" u="none">
              <a:solidFill>
                <a:schemeClr val="dk1"/>
              </a:solidFill>
              <a:uFillTx/>
              <a:latin typeface="Calibri"/>
            </a:endParaRPr>
          </a:p>
        </p:txBody>
      </p:sp>
      <p:sp>
        <p:nvSpPr>
          <p:cNvPr id="854" name="PlaceHolder 2"/>
          <p:cNvSpPr>
            <a:spLocks noGrp="1"/>
          </p:cNvSpPr>
          <p:nvPr>
            <p:ph/>
          </p:nvPr>
        </p:nvSpPr>
        <p:spPr>
          <a:xfrm>
            <a:off x="150840" y="2229480"/>
            <a:ext cx="8848440" cy="181656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IntStream - </a:t>
            </a:r>
            <a:r>
              <a:rPr b="0" i="1" lang="en-US" sz="2400" strike="noStrike" u="none">
                <a:solidFill>
                  <a:schemeClr val="dk1"/>
                </a:solidFill>
                <a:uFillTx/>
                <a:latin typeface="Calibri"/>
              </a:rPr>
              <a:t>mapToInt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DoubleStream - </a:t>
            </a:r>
            <a:r>
              <a:rPr b="0" i="1" lang="en-US" sz="2400" strike="noStrike" u="none">
                <a:solidFill>
                  <a:schemeClr val="dk1"/>
                </a:solidFill>
                <a:uFillTx/>
                <a:latin typeface="Calibri"/>
              </a:rPr>
              <a:t>mapToDouble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LongStreams – </a:t>
            </a:r>
            <a:r>
              <a:rPr b="0" i="1" lang="en-US" sz="2400" strike="noStrike" u="none">
                <a:solidFill>
                  <a:schemeClr val="dk1"/>
                </a:solidFill>
                <a:uFillTx/>
                <a:latin typeface="Calibri"/>
              </a:rPr>
              <a:t>mapToLong</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Additional methods: sum, average, summaryStatistics</a:t>
            </a:r>
            <a:endParaRPr b="0" lang="cs-CZ" sz="2400" strike="noStrike" u="none">
              <a:solidFill>
                <a:schemeClr val="dk1"/>
              </a:solidFill>
              <a:uFillTx/>
              <a:latin typeface="Calibri"/>
            </a:endParaRPr>
          </a:p>
        </p:txBody>
      </p:sp>
      <p:sp>
        <p:nvSpPr>
          <p:cNvPr id="855" name="TextBox 7"/>
          <p:cNvSpPr/>
          <p:nvPr/>
        </p:nvSpPr>
        <p:spPr>
          <a:xfrm>
            <a:off x="1325880" y="4984920"/>
            <a:ext cx="734292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trike="noStrike" u="none">
                <a:solidFill>
                  <a:srgbClr val="7f0055"/>
                </a:solidFill>
                <a:uFillTx/>
                <a:latin typeface="Consolas"/>
              </a:rPr>
              <a:t>int</a:t>
            </a:r>
            <a:r>
              <a:rPr b="1" lang="en-US" sz="1800" strike="noStrike" u="none">
                <a:solidFill>
                  <a:srgbClr val="000000"/>
                </a:solidFill>
                <a:uFillTx/>
                <a:latin typeface="Consolas"/>
              </a:rPr>
              <a:t> </a:t>
            </a:r>
            <a:r>
              <a:rPr b="1" lang="en-US" sz="1800" strike="noStrike" u="none">
                <a:solidFill>
                  <a:srgbClr val="6a3e3e"/>
                </a:solidFill>
                <a:uFillTx/>
                <a:latin typeface="Consolas"/>
              </a:rPr>
              <a:t>statementSum</a:t>
            </a:r>
            <a:r>
              <a:rPr b="1" lang="en-US" sz="1800" strike="noStrike" u="none">
                <a:solidFill>
                  <a:srgbClr val="000000"/>
                </a:solidFill>
                <a:uFillTx/>
                <a:latin typeface="Consolas"/>
              </a:rPr>
              <a:t> =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6a3e3e"/>
                </a:solidFill>
                <a:uFillTx/>
                <a:latin typeface="Consolas"/>
              </a:rPr>
              <a:t>transactions</a:t>
            </a:r>
            <a:r>
              <a:rPr b="0" lang="en-US" sz="1800" strike="noStrike" u="none">
                <a:solidFill>
                  <a:srgbClr val="000000"/>
                </a:solidFill>
                <a:uFillTx/>
                <a:latin typeface="Consolas"/>
              </a:rPr>
              <a:t>.stream()</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.mapToInt(Transaction::getValue)</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.sum(); </a:t>
            </a:r>
            <a:r>
              <a:rPr b="0" lang="en-US" sz="1800" strike="noStrike" u="none">
                <a:solidFill>
                  <a:srgbClr val="3f7f5f"/>
                </a:solidFill>
                <a:uFillTx/>
                <a:latin typeface="Consolas"/>
              </a:rPr>
              <a:t>// works!</a:t>
            </a:r>
            <a:endParaRPr b="0" lang="cs-CZ" sz="1800" strike="noStrike" u="none">
              <a:solidFill>
                <a:srgbClr val="000000"/>
              </a:solidFill>
              <a:uFillTx/>
              <a:latin typeface="Arial"/>
            </a:endParaRPr>
          </a:p>
        </p:txBody>
      </p:sp>
      <p:sp>
        <p:nvSpPr>
          <p:cNvPr id="856" name="Freeform: Shape 8"/>
          <p:cNvSpPr/>
          <p:nvPr/>
        </p:nvSpPr>
        <p:spPr>
          <a:xfrm>
            <a:off x="838080" y="4175640"/>
            <a:ext cx="7444440" cy="2331360"/>
          </a:xfrm>
          <a:custGeom>
            <a:avLst/>
            <a:gdLst>
              <a:gd name="textAreaLeft" fmla="*/ 0 w 7444440"/>
              <a:gd name="textAreaRight" fmla="*/ 7444800 w 7444440"/>
              <a:gd name="textAreaTop" fmla="*/ 0 h 2331360"/>
              <a:gd name="textAreaBottom" fmla="*/ 2331720 h 2331360"/>
            </a:gdLst>
            <a:ahLst/>
            <a:rect l="textAreaLeft" t="textAreaTop" r="textAreaRight" b="textAreaBottom"/>
            <a:pathLst>
              <a:path w="7444740" h="2331720">
                <a:moveTo>
                  <a:pt x="0" y="647700"/>
                </a:moveTo>
                <a:lnTo>
                  <a:pt x="236220" y="1257300"/>
                </a:lnTo>
                <a:lnTo>
                  <a:pt x="236220" y="1828800"/>
                </a:lnTo>
                <a:lnTo>
                  <a:pt x="1783080" y="2011680"/>
                </a:lnTo>
                <a:lnTo>
                  <a:pt x="2324100" y="1691640"/>
                </a:lnTo>
                <a:cubicBezTo>
                  <a:pt x="2336800" y="1717040"/>
                  <a:pt x="2347317" y="1743655"/>
                  <a:pt x="2362200" y="1767840"/>
                </a:cubicBezTo>
                <a:cubicBezTo>
                  <a:pt x="2367848" y="1777018"/>
                  <a:pt x="2379412" y="1781522"/>
                  <a:pt x="2385060" y="1790700"/>
                </a:cubicBezTo>
                <a:cubicBezTo>
                  <a:pt x="2399943" y="1814885"/>
                  <a:pt x="2407408" y="1843271"/>
                  <a:pt x="2423160" y="1866900"/>
                </a:cubicBezTo>
                <a:cubicBezTo>
                  <a:pt x="2436357" y="1886696"/>
                  <a:pt x="2445507" y="1901337"/>
                  <a:pt x="2461260" y="1920240"/>
                </a:cubicBezTo>
                <a:cubicBezTo>
                  <a:pt x="2465859" y="1925759"/>
                  <a:pt x="2471420" y="1930400"/>
                  <a:pt x="2476500" y="1935480"/>
                </a:cubicBezTo>
                <a:lnTo>
                  <a:pt x="4579620" y="2331720"/>
                </a:lnTo>
                <a:cubicBezTo>
                  <a:pt x="4662969" y="2323385"/>
                  <a:pt x="4637770" y="2342150"/>
                  <a:pt x="4671060" y="2308860"/>
                </a:cubicBezTo>
                <a:lnTo>
                  <a:pt x="5684520" y="1927860"/>
                </a:lnTo>
                <a:lnTo>
                  <a:pt x="6812280" y="2019300"/>
                </a:lnTo>
                <a:lnTo>
                  <a:pt x="7444740" y="1371600"/>
                </a:lnTo>
                <a:lnTo>
                  <a:pt x="4815840" y="853440"/>
                </a:lnTo>
                <a:lnTo>
                  <a:pt x="4754880" y="876300"/>
                </a:lnTo>
                <a:cubicBezTo>
                  <a:pt x="4747331" y="879045"/>
                  <a:pt x="4739846" y="882114"/>
                  <a:pt x="4732020" y="883920"/>
                </a:cubicBezTo>
                <a:cubicBezTo>
                  <a:pt x="4706780" y="889745"/>
                  <a:pt x="4681220" y="894080"/>
                  <a:pt x="4655820" y="899160"/>
                </a:cubicBezTo>
                <a:lnTo>
                  <a:pt x="4617720" y="906780"/>
                </a:lnTo>
                <a:lnTo>
                  <a:pt x="4495800" y="891540"/>
                </a:lnTo>
                <a:lnTo>
                  <a:pt x="1226820" y="662940"/>
                </a:lnTo>
                <a:cubicBezTo>
                  <a:pt x="1238086" y="561542"/>
                  <a:pt x="1234440" y="617361"/>
                  <a:pt x="1234440" y="495300"/>
                </a:cubicBezTo>
                <a:lnTo>
                  <a:pt x="838200" y="0"/>
                </a:lnTo>
                <a:lnTo>
                  <a:pt x="601980" y="32766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57" name="Picture 9" descr=""/>
          <p:cNvPicPr/>
          <p:nvPr/>
        </p:nvPicPr>
        <p:blipFill>
          <a:blip r:embed="rId1"/>
          <a:stretch/>
        </p:blipFill>
        <p:spPr>
          <a:xfrm>
            <a:off x="811440" y="4199400"/>
            <a:ext cx="514080" cy="504360"/>
          </a:xfrm>
          <a:prstGeom prst="rect">
            <a:avLst/>
          </a:prstGeom>
          <a:ln w="0">
            <a:noFill/>
          </a:ln>
        </p:spPr>
      </p:pic>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78284F3B-213A-44BC-9ED7-83081A12A2B9}" type="slidenum">
              <a:t>186</a:t>
            </a:fld>
          </a:p>
        </p:txBody>
      </p:sp>
      <p:sp>
        <p:nvSpPr>
          <p:cNvPr id="6" name="PlaceHolder 5"/>
          <p:cNvSpPr>
            <a:spLocks noGrp="1"/>
          </p:cNvSpPr>
          <p:nvPr>
            <p:ph type="dt" idx="4"/>
          </p:nvPr>
        </p:nvSpPr>
        <p:spPr/>
        <p:txBody>
          <a:bodyPr/>
          <a:p>
            <a:fld id="{23D8D3AF-4915-4D34-B60E-FBA188DF2993}" type="datetime3">
              <a:rPr lang="cs-CZ"/>
              <a:t>12. září 2024</a:t>
            </a:fld>
          </a:p>
        </p:txBody>
      </p:sp>
    </p:spTree>
  </p:cSld>
  <mc:AlternateContent>
    <mc:Choice Requires="p14">
      <p:transition spd="slow" p14:dur="2000"/>
    </mc:Choice>
    <mc:Fallback>
      <p:transition spd="slow"/>
    </mc:Fallback>
  </mc:AlternateContent>
</p:sld>
</file>

<file path=ppt/slides/slide1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range, rangeClosed</a:t>
            </a:r>
            <a:endParaRPr b="0" lang="cs-CZ" sz="2700" strike="noStrike" u="none">
              <a:solidFill>
                <a:schemeClr val="dk1"/>
              </a:solidFill>
              <a:uFillTx/>
              <a:latin typeface="Calibri"/>
            </a:endParaRPr>
          </a:p>
        </p:txBody>
      </p:sp>
      <p:sp>
        <p:nvSpPr>
          <p:cNvPr id="859" name="PlaceHolder 2"/>
          <p:cNvSpPr>
            <a:spLocks noGrp="1"/>
          </p:cNvSpPr>
          <p:nvPr>
            <p:ph/>
          </p:nvPr>
        </p:nvSpPr>
        <p:spPr>
          <a:xfrm>
            <a:off x="150840" y="2237040"/>
            <a:ext cx="8848440" cy="1021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Another way for creation of numeric streams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Range – exclusive, rangeClosed - inclusive</a:t>
            </a:r>
            <a:endParaRPr b="0" lang="cs-CZ" sz="2400" strike="noStrike" u="none">
              <a:solidFill>
                <a:schemeClr val="dk1"/>
              </a:solidFill>
              <a:uFillTx/>
              <a:latin typeface="Calibri"/>
            </a:endParaRPr>
          </a:p>
        </p:txBody>
      </p:sp>
      <p:sp>
        <p:nvSpPr>
          <p:cNvPr id="860" name="TextBox 7"/>
          <p:cNvSpPr/>
          <p:nvPr/>
        </p:nvSpPr>
        <p:spPr>
          <a:xfrm>
            <a:off x="1595160" y="4369320"/>
            <a:ext cx="691848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trike="noStrike" u="none">
                <a:solidFill>
                  <a:srgbClr val="000000"/>
                </a:solidFill>
                <a:uFillTx/>
                <a:latin typeface="Consolas"/>
              </a:rPr>
              <a:t>IntStream </a:t>
            </a:r>
            <a:r>
              <a:rPr b="0" lang="en-US" sz="1800" strike="noStrike" u="none">
                <a:solidFill>
                  <a:srgbClr val="6a3e3e"/>
                </a:solidFill>
                <a:uFillTx/>
                <a:latin typeface="Consolas"/>
              </a:rPr>
              <a:t>oddNumbers</a:t>
            </a:r>
            <a:r>
              <a:rPr b="0" lang="en-US" sz="1800" strike="noStrike" u="none">
                <a:solidFill>
                  <a:srgbClr val="000000"/>
                </a:solidFill>
                <a:uFillTx/>
                <a:latin typeface="Consolas"/>
              </a:rPr>
              <a:t> =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000000"/>
                </a:solidFill>
                <a:uFillTx/>
                <a:latin typeface="Consolas"/>
              </a:rPr>
              <a:t>IntStream.</a:t>
            </a:r>
            <a:r>
              <a:rPr b="0" i="1" lang="en-US" sz="1800" strike="noStrike" u="none">
                <a:solidFill>
                  <a:srgbClr val="000000"/>
                </a:solidFill>
                <a:uFillTx/>
                <a:latin typeface="Consolas"/>
              </a:rPr>
              <a:t>rangeClosed(10, 30)</a:t>
            </a:r>
            <a:endParaRPr b="0" lang="cs-CZ" sz="1800" strike="noStrike" u="none">
              <a:solidFill>
                <a:srgbClr val="000000"/>
              </a:solidFill>
              <a:uFillTx/>
              <a:latin typeface="Arial"/>
            </a:endParaRPr>
          </a:p>
          <a:p>
            <a:pPr defTabSz="914400">
              <a:lnSpc>
                <a:spcPct val="100000"/>
              </a:lnSpc>
            </a:pPr>
            <a:r>
              <a:rPr b="0" lang="pt-BR" sz="1800" strike="noStrike" u="none">
                <a:solidFill>
                  <a:srgbClr val="000000"/>
                </a:solidFill>
                <a:uFillTx/>
                <a:latin typeface="Consolas"/>
              </a:rPr>
              <a:t>                 </a:t>
            </a:r>
            <a:r>
              <a:rPr b="0" lang="pt-BR" sz="1800" strike="noStrike" u="none">
                <a:solidFill>
                  <a:srgbClr val="000000"/>
                </a:solidFill>
                <a:uFillTx/>
                <a:latin typeface="Consolas"/>
              </a:rPr>
              <a:t>.filter(</a:t>
            </a:r>
            <a:r>
              <a:rPr b="0" lang="pt-BR" sz="1800" strike="noStrike" u="none">
                <a:solidFill>
                  <a:srgbClr val="6a3e3e"/>
                </a:solidFill>
                <a:uFillTx/>
                <a:latin typeface="Consolas"/>
              </a:rPr>
              <a:t>n</a:t>
            </a:r>
            <a:r>
              <a:rPr b="0" lang="pt-BR" sz="1800" strike="noStrike" u="none">
                <a:solidFill>
                  <a:srgbClr val="000000"/>
                </a:solidFill>
                <a:uFillTx/>
                <a:latin typeface="Consolas"/>
              </a:rPr>
              <a:t> -&gt; </a:t>
            </a:r>
            <a:r>
              <a:rPr b="0" lang="pt-BR" sz="1800" strike="noStrike" u="none">
                <a:solidFill>
                  <a:srgbClr val="6a3e3e"/>
                </a:solidFill>
                <a:uFillTx/>
                <a:latin typeface="Consolas"/>
              </a:rPr>
              <a:t>n</a:t>
            </a:r>
            <a:r>
              <a:rPr b="0" lang="pt-BR" sz="1800" strike="noStrike" u="none">
                <a:solidFill>
                  <a:srgbClr val="000000"/>
                </a:solidFill>
                <a:uFillTx/>
                <a:latin typeface="Consolas"/>
              </a:rPr>
              <a:t> % 2 == 1);</a:t>
            </a:r>
            <a:endParaRPr b="0" lang="cs-CZ" sz="1800" strike="noStrike" u="none">
              <a:solidFill>
                <a:srgbClr val="000000"/>
              </a:solidFill>
              <a:uFillTx/>
              <a:latin typeface="Arial"/>
            </a:endParaRPr>
          </a:p>
        </p:txBody>
      </p:sp>
      <p:sp>
        <p:nvSpPr>
          <p:cNvPr id="861" name="Freeform: Shape 8"/>
          <p:cNvSpPr/>
          <p:nvPr/>
        </p:nvSpPr>
        <p:spPr>
          <a:xfrm>
            <a:off x="1394640" y="3992760"/>
            <a:ext cx="5653800" cy="1996560"/>
          </a:xfrm>
          <a:custGeom>
            <a:avLst/>
            <a:gdLst>
              <a:gd name="textAreaLeft" fmla="*/ 0 w 5653800"/>
              <a:gd name="textAreaRight" fmla="*/ 5654160 w 5653800"/>
              <a:gd name="textAreaTop" fmla="*/ 0 h 1996560"/>
              <a:gd name="textAreaBottom" fmla="*/ 1996920 h 1996560"/>
            </a:gdLst>
            <a:ahLst/>
            <a:rect l="textAreaLeft" t="textAreaTop" r="textAreaRight" b="textAreaBottom"/>
            <a:pathLst>
              <a:path w="5654040" h="1996740">
                <a:moveTo>
                  <a:pt x="5654040" y="899160"/>
                </a:moveTo>
                <a:lnTo>
                  <a:pt x="4709160" y="342900"/>
                </a:lnTo>
                <a:lnTo>
                  <a:pt x="4168140" y="480060"/>
                </a:lnTo>
                <a:lnTo>
                  <a:pt x="2506980" y="0"/>
                </a:lnTo>
                <a:lnTo>
                  <a:pt x="1706880" y="205740"/>
                </a:lnTo>
                <a:lnTo>
                  <a:pt x="320040" y="53340"/>
                </a:lnTo>
                <a:lnTo>
                  <a:pt x="0" y="868680"/>
                </a:lnTo>
                <a:lnTo>
                  <a:pt x="1082040" y="1455420"/>
                </a:lnTo>
                <a:lnTo>
                  <a:pt x="2026920" y="1112520"/>
                </a:lnTo>
                <a:cubicBezTo>
                  <a:pt x="2039620" y="1135380"/>
                  <a:pt x="2054061" y="1157356"/>
                  <a:pt x="2065020" y="1181100"/>
                </a:cubicBezTo>
                <a:cubicBezTo>
                  <a:pt x="2069409" y="1190609"/>
                  <a:pt x="2067554" y="1202425"/>
                  <a:pt x="2072640" y="1211580"/>
                </a:cubicBezTo>
                <a:cubicBezTo>
                  <a:pt x="2080538" y="1225797"/>
                  <a:pt x="2093362" y="1236669"/>
                  <a:pt x="2103120" y="1249680"/>
                </a:cubicBezTo>
                <a:cubicBezTo>
                  <a:pt x="2116230" y="1267160"/>
                  <a:pt x="2129100" y="1284840"/>
                  <a:pt x="2141220" y="1303020"/>
                </a:cubicBezTo>
                <a:cubicBezTo>
                  <a:pt x="2149435" y="1315343"/>
                  <a:pt x="2164080" y="1341120"/>
                  <a:pt x="2164080" y="1341120"/>
                </a:cubicBezTo>
                <a:lnTo>
                  <a:pt x="3710940" y="1988820"/>
                </a:lnTo>
                <a:cubicBezTo>
                  <a:pt x="3871442" y="2002195"/>
                  <a:pt x="3733448" y="1999597"/>
                  <a:pt x="3909060" y="1973580"/>
                </a:cubicBezTo>
                <a:cubicBezTo>
                  <a:pt x="3941820" y="1968727"/>
                  <a:pt x="4008120" y="1965960"/>
                  <a:pt x="4008120" y="1965960"/>
                </a:cubicBezTo>
                <a:lnTo>
                  <a:pt x="5052060" y="177546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862" name="Picture 10" descr=""/>
          <p:cNvPicPr/>
          <p:nvPr/>
        </p:nvPicPr>
        <p:blipFill>
          <a:blip r:embed="rId1"/>
          <a:stretch/>
        </p:blipFill>
        <p:spPr>
          <a:xfrm>
            <a:off x="7086960" y="5202000"/>
            <a:ext cx="923400" cy="914040"/>
          </a:xfrm>
          <a:prstGeom prst="rect">
            <a:avLst/>
          </a:prstGeom>
          <a:ln w="0">
            <a:noFill/>
          </a:ln>
        </p:spPr>
      </p:pic>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C9EB18F0-4842-4854-8E7A-8BAF98F94451}" type="slidenum">
              <a:t>187</a:t>
            </a:fld>
          </a:p>
        </p:txBody>
      </p:sp>
      <p:sp>
        <p:nvSpPr>
          <p:cNvPr id="6" name="PlaceHolder 5"/>
          <p:cNvSpPr>
            <a:spLocks noGrp="1"/>
          </p:cNvSpPr>
          <p:nvPr>
            <p:ph type="dt" idx="4"/>
          </p:nvPr>
        </p:nvSpPr>
        <p:spPr/>
        <p:txBody>
          <a:bodyPr/>
          <a:p>
            <a:fld id="{0307233E-7C01-4D07-80A2-978CBBF11C02}" type="datetime3">
              <a:rPr lang="cs-CZ"/>
              <a:t>12. září 2024</a:t>
            </a:fld>
          </a:p>
        </p:txBody>
      </p:sp>
    </p:spTree>
  </p:cSld>
  <mc:AlternateContent>
    <mc:Choice Requires="p14">
      <p:transition spd="slow" p14:dur="2000"/>
    </mc:Choice>
    <mc:Fallback>
      <p:transition spd="slow"/>
    </mc:Fallback>
  </mc:AlternateContent>
</p:sld>
</file>

<file path=ppt/slides/slide1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Building streams</a:t>
            </a:r>
            <a:endParaRPr b="0" lang="cs-CZ" sz="2700" strike="noStrike" u="none">
              <a:solidFill>
                <a:schemeClr val="dk1"/>
              </a:solidFill>
              <a:uFillTx/>
              <a:latin typeface="Calibri"/>
            </a:endParaRPr>
          </a:p>
        </p:txBody>
      </p:sp>
      <p:sp>
        <p:nvSpPr>
          <p:cNvPr id="864" name="PlaceHolder 2"/>
          <p:cNvSpPr>
            <a:spLocks noGrp="1"/>
          </p:cNvSpPr>
          <p:nvPr>
            <p:ph/>
          </p:nvPr>
        </p:nvSpPr>
        <p:spPr>
          <a:xfrm>
            <a:off x="150840" y="2229480"/>
            <a:ext cx="8848440" cy="29062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From collections – </a:t>
            </a:r>
            <a:r>
              <a:rPr b="0" i="1" lang="en-US" sz="2400" strike="noStrike" u="none">
                <a:solidFill>
                  <a:schemeClr val="dk1"/>
                </a:solidFill>
                <a:uFillTx/>
                <a:latin typeface="Calibri"/>
              </a:rPr>
              <a:t>stream()</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Stream.of - </a:t>
            </a:r>
            <a:r>
              <a:rPr b="0" lang="en-US" sz="1100" strike="noStrike" u="none">
                <a:solidFill>
                  <a:schemeClr val="dk1"/>
                </a:solidFill>
                <a:uFillTx/>
                <a:latin typeface="Arial Unicode MS"/>
              </a:rPr>
              <a:t>Stream&lt;Integer&gt; numbersFromValues = Stream.of(1, 2, 3, 4);</a:t>
            </a:r>
            <a:r>
              <a:rPr b="0" lang="en-US" sz="1100" strike="noStrike" u="none">
                <a:solidFill>
                  <a:schemeClr val="dk1"/>
                </a:solidFill>
                <a:uFillTx/>
                <a:latin typeface="Calibri"/>
              </a:rPr>
              <a:t> </a:t>
            </a:r>
            <a:endParaRPr b="0" lang="cs-CZ" sz="11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Arrays.stream() - </a:t>
            </a:r>
            <a:r>
              <a:rPr b="0" i="1" lang="en-US" sz="1100" strike="noStrike" u="none">
                <a:solidFill>
                  <a:schemeClr val="dk1"/>
                </a:solidFill>
                <a:uFillTx/>
                <a:latin typeface="Calibri"/>
              </a:rPr>
              <a:t>IntStream numbersFromArray = Arrays.stream(new int [] {10,23,45});</a:t>
            </a:r>
            <a:endParaRPr b="0" lang="cs-CZ" sz="11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Stream.iterate(), Stream.generate() – </a:t>
            </a:r>
            <a:r>
              <a:rPr b="1" lang="en-US" sz="2400" strike="noStrike" u="none">
                <a:solidFill>
                  <a:schemeClr val="dk1"/>
                </a:solidFill>
                <a:uFillTx/>
                <a:latin typeface="Calibri"/>
              </a:rPr>
              <a:t>infinite streams</a:t>
            </a:r>
            <a:endParaRPr b="0" lang="cs-CZ" sz="2400" strike="noStrike" u="none">
              <a:solidFill>
                <a:schemeClr val="dk1"/>
              </a:solidFill>
              <a:uFillTx/>
              <a:latin typeface="Calibri"/>
            </a:endParaRPr>
          </a:p>
          <a:p>
            <a:pPr marL="343080" indent="0" defTabSz="685800">
              <a:lnSpc>
                <a:spcPct val="90000"/>
              </a:lnSpc>
              <a:spcBef>
                <a:spcPts val="374"/>
              </a:spcBef>
              <a:buNone/>
              <a:tabLst>
                <a:tab algn="l" pos="0"/>
              </a:tabLst>
            </a:pPr>
            <a:r>
              <a:rPr b="0" i="1" lang="en-US" sz="1100" strike="noStrike" u="none">
                <a:solidFill>
                  <a:schemeClr val="dk1"/>
                </a:solidFill>
                <a:uFillTx/>
                <a:latin typeface="Calibri"/>
              </a:rPr>
              <a:t>       </a:t>
            </a:r>
            <a:endParaRPr b="0" lang="cs-CZ" sz="1100" strike="noStrike" u="none">
              <a:solidFill>
                <a:schemeClr val="dk1"/>
              </a:solidFill>
              <a:uFillTx/>
              <a:latin typeface="Calibri"/>
            </a:endParaRPr>
          </a:p>
          <a:p>
            <a:pPr marL="343080" indent="0" defTabSz="685800">
              <a:lnSpc>
                <a:spcPct val="90000"/>
              </a:lnSpc>
              <a:spcBef>
                <a:spcPts val="374"/>
              </a:spcBef>
              <a:buNone/>
              <a:tabLst>
                <a:tab algn="l" pos="0"/>
              </a:tabLst>
            </a:pPr>
            <a:r>
              <a:rPr b="0" i="1" lang="en-US" sz="1100" strike="noStrike" u="none">
                <a:solidFill>
                  <a:schemeClr val="dk1"/>
                </a:solidFill>
                <a:uFillTx/>
                <a:latin typeface="Calibri"/>
              </a:rPr>
              <a:t>      </a:t>
            </a:r>
            <a:r>
              <a:rPr b="0" i="1" lang="en-US" sz="1100" strike="noStrike" u="none">
                <a:solidFill>
                  <a:schemeClr val="dk1"/>
                </a:solidFill>
                <a:uFillTx/>
                <a:latin typeface="Calibri"/>
              </a:rPr>
              <a:t>Stream&lt;Integer&gt; numbers = Stream.iterate(0, n -&gt; n + 10); </a:t>
            </a:r>
            <a:endParaRPr b="0" lang="cs-CZ" sz="1100" strike="noStrike" u="none">
              <a:solidFill>
                <a:schemeClr val="dk1"/>
              </a:solidFill>
              <a:uFillTx/>
              <a:latin typeface="Calibri"/>
            </a:endParaRPr>
          </a:p>
          <a:p>
            <a:pPr marL="343080" indent="0" defTabSz="685800">
              <a:lnSpc>
                <a:spcPct val="90000"/>
              </a:lnSpc>
              <a:spcBef>
                <a:spcPts val="374"/>
              </a:spcBef>
              <a:buNone/>
              <a:tabLst>
                <a:tab algn="l" pos="0"/>
              </a:tabLst>
            </a:pPr>
            <a:r>
              <a:rPr b="0" i="1" lang="en-US" sz="1100" strike="noStrike" u="none">
                <a:solidFill>
                  <a:schemeClr val="dk1"/>
                </a:solidFill>
                <a:uFillTx/>
                <a:latin typeface="Calibri"/>
              </a:rPr>
              <a:t>   </a:t>
            </a:r>
            <a:endParaRPr b="0" lang="cs-CZ" sz="11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800" strike="noStrike" u="none">
                <a:solidFill>
                  <a:schemeClr val="dk1"/>
                </a:solidFill>
                <a:uFillTx/>
                <a:latin typeface="Arial Unicode MS"/>
              </a:rPr>
              <a:t>Convert to a finite stream</a:t>
            </a:r>
            <a:endParaRPr b="0" lang="cs-CZ" sz="1800" strike="noStrike" u="none">
              <a:solidFill>
                <a:schemeClr val="dk1"/>
              </a:solidFill>
              <a:uFillTx/>
              <a:latin typeface="Calibri"/>
            </a:endParaRPr>
          </a:p>
          <a:p>
            <a:pPr marL="343080" indent="0" defTabSz="685800">
              <a:lnSpc>
                <a:spcPct val="90000"/>
              </a:lnSpc>
              <a:spcBef>
                <a:spcPts val="374"/>
              </a:spcBef>
              <a:buNone/>
              <a:tabLst>
                <a:tab algn="l" pos="0"/>
              </a:tabLst>
            </a:pPr>
            <a:r>
              <a:rPr b="0" lang="en-US" sz="1800" strike="noStrike" u="none">
                <a:solidFill>
                  <a:schemeClr val="dk1"/>
                </a:solidFill>
                <a:uFillTx/>
                <a:latin typeface="Arial Unicode MS"/>
              </a:rPr>
              <a:t>   </a:t>
            </a:r>
            <a:r>
              <a:rPr b="0" i="1" lang="en-US" sz="1100" strike="noStrike" u="none">
                <a:solidFill>
                  <a:schemeClr val="dk1"/>
                </a:solidFill>
                <a:uFillTx/>
                <a:latin typeface="Arial Unicode MS"/>
              </a:rPr>
              <a:t>numbers.limit(5).forEach(System.out::println); // 0, 10, 20, 30, 40</a:t>
            </a:r>
            <a:r>
              <a:rPr b="0" i="1" lang="en-US" sz="1100" strike="noStrike" u="none">
                <a:solidFill>
                  <a:schemeClr val="dk1"/>
                </a:solidFill>
                <a:uFillTx/>
                <a:latin typeface="Calibri"/>
              </a:rPr>
              <a:t> </a:t>
            </a:r>
            <a:endParaRPr b="0" lang="cs-CZ" sz="1100" strike="noStrike" u="none">
              <a:solidFill>
                <a:schemeClr val="dk1"/>
              </a:solidFill>
              <a:uFillTx/>
              <a:latin typeface="Calibri"/>
            </a:endParaRPr>
          </a:p>
          <a:p>
            <a:pPr marL="343080" indent="0" defTabSz="685800">
              <a:lnSpc>
                <a:spcPct val="90000"/>
              </a:lnSpc>
              <a:spcBef>
                <a:spcPts val="374"/>
              </a:spcBef>
              <a:buNone/>
              <a:tabLst>
                <a:tab algn="l" pos="0"/>
              </a:tabLst>
            </a:pPr>
            <a:endParaRPr b="0" lang="cs-CZ" sz="1800" strike="noStrike" u="none">
              <a:solidFill>
                <a:schemeClr val="dk1"/>
              </a:solidFill>
              <a:uFillTx/>
              <a:latin typeface="Calibri"/>
            </a:endParaRPr>
          </a:p>
          <a:p>
            <a:pPr indent="0" defTabSz="685800">
              <a:lnSpc>
                <a:spcPct val="90000"/>
              </a:lnSpc>
              <a:spcBef>
                <a:spcPts val="374"/>
              </a:spcBef>
              <a:buNone/>
              <a:tabLst>
                <a:tab algn="l" pos="0"/>
              </a:tabLst>
            </a:pPr>
            <a:endParaRPr b="0" lang="cs-CZ" sz="4000" strike="noStrike" u="none">
              <a:solidFill>
                <a:schemeClr val="dk1"/>
              </a:solidFill>
              <a:uFillTx/>
              <a:latin typeface="Calibri"/>
            </a:endParaRPr>
          </a:p>
          <a:p>
            <a:pPr indent="0" defTabSz="685800">
              <a:lnSpc>
                <a:spcPct val="90000"/>
              </a:lnSpc>
              <a:spcBef>
                <a:spcPts val="374"/>
              </a:spcBef>
              <a:buNone/>
              <a:tabLst>
                <a:tab algn="l" pos="0"/>
              </a:tabLst>
            </a:pP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in Java I</a:t>
            </a:r>
          </a:p>
        </p:txBody>
      </p:sp>
      <p:sp>
        <p:nvSpPr>
          <p:cNvPr id="5" name="PlaceHolder 4"/>
          <p:cNvSpPr>
            <a:spLocks noGrp="1"/>
          </p:cNvSpPr>
          <p:nvPr>
            <p:ph type="sldNum" idx="6"/>
          </p:nvPr>
        </p:nvSpPr>
        <p:spPr/>
        <p:txBody>
          <a:bodyPr/>
          <a:p>
            <a:fld id="{1366DAE3-9C2E-4573-B752-C7B77AF2FB75}" type="slidenum">
              <a:t>188</a:t>
            </a:fld>
          </a:p>
        </p:txBody>
      </p:sp>
      <p:sp>
        <p:nvSpPr>
          <p:cNvPr id="6" name="PlaceHolder 5"/>
          <p:cNvSpPr>
            <a:spLocks noGrp="1"/>
          </p:cNvSpPr>
          <p:nvPr>
            <p:ph type="dt" idx="4"/>
          </p:nvPr>
        </p:nvSpPr>
        <p:spPr/>
        <p:txBody>
          <a:bodyPr/>
          <a:p>
            <a:fld id="{B8B1311F-DEB4-41D3-9CBF-5C42FD548C47}" type="datetime3">
              <a:rPr lang="cs-CZ"/>
              <a:t>12. září 2024</a:t>
            </a:fld>
          </a:p>
        </p:txBody>
      </p:sp>
    </p:spTree>
  </p:cSld>
  <mc:AlternateContent>
    <mc:Choice Requires="p14">
      <p:transition spd="slow" p14:dur="2000"/>
    </mc:Choice>
    <mc:Fallback>
      <p:transition spd="slow"/>
    </mc:Fallback>
  </mc:AlternateContent>
</p:sld>
</file>

<file path=ppt/slides/slide1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7</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86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Reflection API</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27FBF616-023A-46CD-B2AB-D9BE7592F402}" type="slidenum">
              <a:t>189</a:t>
            </a:fld>
          </a:p>
        </p:txBody>
      </p:sp>
      <p:sp>
        <p:nvSpPr>
          <p:cNvPr id="6" name="PlaceHolder 5"/>
          <p:cNvSpPr>
            <a:spLocks noGrp="1"/>
          </p:cNvSpPr>
          <p:nvPr>
            <p:ph type="dt" idx="4"/>
          </p:nvPr>
        </p:nvSpPr>
        <p:spPr/>
        <p:txBody>
          <a:bodyPr/>
          <a:p>
            <a:fld id="{6987B054-55CE-4D7C-BBB6-02EF4C035837}" type="datetime3">
              <a:rPr lang="cs-CZ"/>
              <a:t>12. září 2024</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8" name="TextShape 2"/>
          <p:cNvSpPr/>
          <p:nvPr/>
        </p:nvSpPr>
        <p:spPr>
          <a:xfrm>
            <a:off x="285840" y="2579400"/>
            <a:ext cx="8571960" cy="3777840"/>
          </a:xfrm>
          <a:prstGeom prst="rect">
            <a:avLst/>
          </a:prstGeom>
          <a:noFill/>
          <a:ln w="0">
            <a:noFill/>
          </a:ln>
        </p:spPr>
        <p:style>
          <a:lnRef idx="0"/>
          <a:fillRef idx="0"/>
          <a:effectRef idx="0"/>
          <a:fontRef idx="minor"/>
        </p:style>
        <p:txBody>
          <a:bodyPr lIns="0" rIns="0" tIns="0" bIns="0" anchor="t">
            <a:normAutofit fontScale="850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Primitives and objects are stored differently in memory.</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i="1" lang="en-US" sz="2400" strike="noStrike" u="none">
                <a:solidFill>
                  <a:srgbClr val="000000"/>
                </a:solidFill>
                <a:uFillTx/>
                <a:latin typeface="Arial"/>
              </a:rPr>
              <a:t>Strings</a:t>
            </a:r>
            <a:r>
              <a:rPr b="1" lang="en-US" sz="2400" strike="noStrike" u="none">
                <a:solidFill>
                  <a:srgbClr val="000000"/>
                </a:solidFill>
                <a:uFillTx/>
                <a:latin typeface="Arial"/>
              </a:rPr>
              <a:t> </a:t>
            </a:r>
            <a:r>
              <a:rPr b="0" lang="en-US" sz="2400" strike="noStrike" u="none">
                <a:solidFill>
                  <a:srgbClr val="000000"/>
                </a:solidFill>
                <a:uFillTx/>
                <a:latin typeface="Arial"/>
              </a:rPr>
              <a:t>are given special treatment.</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This is discussed later in the course.</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As a result ...</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 compares the values of primitives.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 compares the objects’ locations in memory.</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It’s much more likely that you’ll need to compare the content of Strings and not their locations in memory.</a:t>
            </a:r>
            <a:endParaRPr b="0" lang="cs-CZ" sz="3200" strike="noStrike" u="none">
              <a:solidFill>
                <a:srgbClr val="000000"/>
              </a:solidFill>
              <a:uFillTx/>
              <a:latin typeface="Arial"/>
            </a:endParaRPr>
          </a:p>
        </p:txBody>
      </p:sp>
      <p:sp>
        <p:nvSpPr>
          <p:cNvPr id="279" name="TextShape 3"/>
          <p:cNvSpPr/>
          <p:nvPr/>
        </p:nvSpPr>
        <p:spPr>
          <a:xfrm>
            <a:off x="576000" y="6422040"/>
            <a:ext cx="511164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ea typeface="Noto Sans CJK SC Regular"/>
              </a:rPr>
              <a:t>© Oracle Academy - Java Foundations</a:t>
            </a:r>
            <a:endParaRPr b="0" lang="cs-CZ" sz="1200" strike="noStrike" u="none">
              <a:solidFill>
                <a:srgbClr val="000000"/>
              </a:solidFill>
              <a:uFillTx/>
              <a:latin typeface="Arial"/>
            </a:endParaRPr>
          </a:p>
        </p:txBody>
      </p:sp>
      <p:sp>
        <p:nvSpPr>
          <p:cNvPr id="28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Why Are There Contradictory Results?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1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Reference</a:t>
            </a:r>
            <a:endParaRPr b="0" lang="cs-CZ" sz="2700" strike="noStrike" u="none">
              <a:solidFill>
                <a:schemeClr val="dk1"/>
              </a:solidFill>
              <a:uFillTx/>
              <a:latin typeface="Calibri"/>
            </a:endParaRPr>
          </a:p>
        </p:txBody>
      </p:sp>
      <p:sp>
        <p:nvSpPr>
          <p:cNvPr id="868"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indent="0" defTabSz="685800">
              <a:lnSpc>
                <a:spcPct val="90000"/>
              </a:lnSpc>
              <a:spcBef>
                <a:spcPts val="751"/>
              </a:spcBef>
              <a:buNone/>
              <a:tabLst>
                <a:tab algn="l" pos="0"/>
              </a:tabLst>
            </a:pPr>
            <a:r>
              <a:rPr b="0" lang="en-US" sz="2400" strike="noStrike" u="sng">
                <a:solidFill>
                  <a:schemeClr val="dk1"/>
                </a:solidFill>
                <a:uFillTx/>
                <a:latin typeface="Calibri"/>
                <a:hlinkClick r:id="rId1"/>
              </a:rPr>
              <a:t>http://tutorials.jenkov.com/java-reflection/index.html</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869" name="PlaceHolder 3"/>
          <p:cNvSpPr>
            <a:spLocks noGrp="1"/>
          </p:cNvSpPr>
          <p:nvPr>
            <p:ph type="ftr" idx="98"/>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5" name="PlaceHolder 4"/>
          <p:cNvSpPr>
            <a:spLocks noGrp="1"/>
          </p:cNvSpPr>
          <p:nvPr>
            <p:ph type="sldNum" idx="6"/>
          </p:nvPr>
        </p:nvSpPr>
        <p:spPr/>
        <p:txBody>
          <a:bodyPr/>
          <a:p>
            <a:fld id="{79A61768-A1CE-48BE-9975-2D6583E3273B}" type="slidenum">
              <a:t>190</a:t>
            </a:fld>
          </a:p>
        </p:txBody>
      </p:sp>
      <p:sp>
        <p:nvSpPr>
          <p:cNvPr id="6" name="PlaceHolder 5"/>
          <p:cNvSpPr>
            <a:spLocks noGrp="1"/>
          </p:cNvSpPr>
          <p:nvPr>
            <p:ph type="dt" idx="4"/>
          </p:nvPr>
        </p:nvSpPr>
        <p:spPr/>
        <p:txBody>
          <a:bodyPr/>
          <a:p>
            <a:fld id="{6CABD8F7-26F5-4D69-BA00-3BC1AF9D5074}" type="datetime3">
              <a:rPr lang="cs-CZ"/>
              <a:t>12. září 2024</a:t>
            </a:fld>
          </a:p>
        </p:txBody>
      </p:sp>
    </p:spTree>
  </p:cSld>
  <mc:AlternateContent>
    <mc:Choice Requires="p14">
      <p:transition spd="slow" p14:dur="2000"/>
    </mc:Choice>
    <mc:Fallback>
      <p:transition spd="slow"/>
    </mc:Fallback>
  </mc:AlternateContent>
</p:sld>
</file>

<file path=ppt/slides/slide1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a:t>
            </a:r>
            <a:endParaRPr b="0" lang="cs-CZ" sz="2700" strike="noStrike" u="none">
              <a:solidFill>
                <a:schemeClr val="dk1"/>
              </a:solidFill>
              <a:uFillTx/>
              <a:latin typeface="Calibri"/>
            </a:endParaRPr>
          </a:p>
        </p:txBody>
      </p:sp>
      <p:sp>
        <p:nvSpPr>
          <p:cNvPr id="871" name="PlaceHolder 2"/>
          <p:cNvSpPr>
            <a:spLocks noGrp="1"/>
          </p:cNvSpPr>
          <p:nvPr>
            <p:ph type="ftr" idx="99"/>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72" name="TextBox 6"/>
          <p:cNvSpPr/>
          <p:nvPr/>
        </p:nvSpPr>
        <p:spPr>
          <a:xfrm>
            <a:off x="441720" y="2523600"/>
            <a:ext cx="7749000" cy="14612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r>
              <a:rPr b="1" lang="en-US" sz="1800" strike="noStrike" u="none">
                <a:solidFill>
                  <a:schemeClr val="dk1"/>
                </a:solidFill>
                <a:uFillTx/>
                <a:latin typeface="Consolas"/>
                <a:ea typeface="Times New Roman"/>
              </a:rPr>
              <a:t>Method[] methods = MyObject.class.getMethods();</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1" lang="en-US" sz="1800" strike="noStrike" u="none">
                <a:solidFill>
                  <a:schemeClr val="dk1"/>
                </a:solidFill>
                <a:uFillTx/>
                <a:latin typeface="Consolas"/>
                <a:ea typeface="Times New Roman"/>
              </a:rPr>
              <a:t>for(Method method : methods){</a:t>
            </a:r>
            <a:endParaRPr b="0" lang="cs-CZ" sz="1800" strike="noStrike" u="none">
              <a:solidFill>
                <a:srgbClr val="000000"/>
              </a:solidFill>
              <a:uFillTx/>
              <a:latin typeface="Arial"/>
            </a:endParaRPr>
          </a:p>
          <a:p>
            <a:pPr defTabSz="914400">
              <a:lnSpc>
                <a:spcPct val="100000"/>
              </a:lnSpc>
            </a:pPr>
            <a:r>
              <a:rPr b="1" lang="en-US" sz="1800" strike="noStrike" u="none">
                <a:solidFill>
                  <a:schemeClr val="dk1"/>
                </a:solidFill>
                <a:uFillTx/>
                <a:latin typeface="Consolas"/>
                <a:ea typeface="Times New Roman"/>
              </a:rPr>
              <a:t>    </a:t>
            </a:r>
            <a:r>
              <a:rPr b="1" lang="en-US" sz="1800" strike="noStrike" u="none">
                <a:solidFill>
                  <a:schemeClr val="dk1"/>
                </a:solidFill>
                <a:uFillTx/>
                <a:latin typeface="Consolas"/>
                <a:ea typeface="Times New Roman"/>
              </a:rPr>
              <a:t>System.out.println("method = " + method.getName());</a:t>
            </a:r>
            <a:endParaRPr b="0" lang="cs-CZ" sz="1800" strike="noStrike" u="none">
              <a:solidFill>
                <a:srgbClr val="000000"/>
              </a:solidFill>
              <a:uFillTx/>
              <a:latin typeface="Arial"/>
            </a:endParaRPr>
          </a:p>
          <a:p>
            <a:pPr defTabSz="914400">
              <a:lnSpc>
                <a:spcPct val="100000"/>
              </a:lnSpc>
            </a:pPr>
            <a:r>
              <a:rPr b="1" lang="en-US" sz="1800" strike="noStrike" u="none">
                <a:solidFill>
                  <a:schemeClr val="dk1"/>
                </a:solidFill>
                <a:uFillTx/>
                <a:latin typeface="Consolas"/>
                <a:ea typeface="Times New Roman"/>
              </a:rPr>
              <a:t>}</a:t>
            </a:r>
            <a:endParaRPr b="0" lang="cs-CZ" sz="1800" strike="noStrike" u="none">
              <a:solidFill>
                <a:srgbClr val="000000"/>
              </a:solidFill>
              <a:uFillTx/>
              <a:latin typeface="Arial"/>
            </a:endParaRPr>
          </a:p>
        </p:txBody>
      </p:sp>
      <p:sp>
        <p:nvSpPr>
          <p:cNvPr id="4" name="PlaceHolder 3"/>
          <p:cNvSpPr>
            <a:spLocks noGrp="1"/>
          </p:cNvSpPr>
          <p:nvPr>
            <p:ph type="sldNum" idx="6"/>
          </p:nvPr>
        </p:nvSpPr>
        <p:spPr/>
        <p:txBody>
          <a:bodyPr/>
          <a:p>
            <a:fld id="{46D25D06-D723-4861-9004-EE3FCF0D4BBE}" type="slidenum">
              <a:t>191</a:t>
            </a:fld>
          </a:p>
        </p:txBody>
      </p:sp>
      <p:sp>
        <p:nvSpPr>
          <p:cNvPr id="5" name="PlaceHolder 4"/>
          <p:cNvSpPr>
            <a:spLocks noGrp="1"/>
          </p:cNvSpPr>
          <p:nvPr>
            <p:ph type="dt" idx="4"/>
          </p:nvPr>
        </p:nvSpPr>
        <p:spPr/>
        <p:txBody>
          <a:bodyPr/>
          <a:p>
            <a:fld id="{5769AAA1-52DE-463E-A0DF-B05713B6E63A}" type="datetime3">
              <a:rPr lang="cs-CZ"/>
              <a:t>12. září 2024</a:t>
            </a:fld>
          </a:p>
        </p:txBody>
      </p:sp>
    </p:spTree>
  </p:cSld>
  <mc:AlternateContent>
    <mc:Choice Requires="p14">
      <p:transition spd="slow" p14:dur="2000"/>
    </mc:Choice>
    <mc:Fallback>
      <p:transition spd="slow"/>
    </mc:Fallback>
  </mc:AlternateContent>
</p:sld>
</file>

<file path=ppt/slides/slide1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Class object</a:t>
            </a:r>
            <a:endParaRPr b="0" lang="cs-CZ" sz="2700" strike="noStrike" u="none">
              <a:solidFill>
                <a:schemeClr val="dk1"/>
              </a:solidFill>
              <a:uFillTx/>
              <a:latin typeface="Calibri"/>
            </a:endParaRPr>
          </a:p>
        </p:txBody>
      </p:sp>
      <p:sp>
        <p:nvSpPr>
          <p:cNvPr id="874" name="PlaceHolder 2"/>
          <p:cNvSpPr>
            <a:spLocks noGrp="1"/>
          </p:cNvSpPr>
          <p:nvPr>
            <p:ph type="ftr" idx="100"/>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75" name="TextBox 7"/>
          <p:cNvSpPr/>
          <p:nvPr/>
        </p:nvSpPr>
        <p:spPr>
          <a:xfrm>
            <a:off x="289440" y="2551680"/>
            <a:ext cx="6510600" cy="17355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r>
              <a:rPr b="1" lang="en-US" sz="1800" strike="noStrike" u="none">
                <a:solidFill>
                  <a:schemeClr val="dk1"/>
                </a:solidFill>
                <a:uFillTx/>
                <a:latin typeface="Consolas"/>
                <a:ea typeface="Times New Roman"/>
              </a:rPr>
              <a:t>Class myObjectClass = MyObject.class</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1" lang="en-US" sz="1800" strike="noStrike" u="none">
                <a:solidFill>
                  <a:schemeClr val="dk1"/>
                </a:solidFill>
                <a:uFillTx/>
                <a:latin typeface="Consolas"/>
                <a:ea typeface="Times New Roman"/>
              </a:rPr>
              <a:t>myObjectClass = obj.getClass();</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r>
              <a:rPr b="1" lang="en-US" sz="1800" strike="noStrike" u="none">
                <a:solidFill>
                  <a:schemeClr val="dk1"/>
                </a:solidFill>
                <a:uFillTx/>
                <a:latin typeface="Consolas"/>
                <a:ea typeface="Times New Roman"/>
              </a:rPr>
              <a:t>myObjectClass = Class.forName(“some.MyClass”);</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p:txBody>
      </p:sp>
      <p:sp>
        <p:nvSpPr>
          <p:cNvPr id="4" name="PlaceHolder 3"/>
          <p:cNvSpPr>
            <a:spLocks noGrp="1"/>
          </p:cNvSpPr>
          <p:nvPr>
            <p:ph type="sldNum" idx="6"/>
          </p:nvPr>
        </p:nvSpPr>
        <p:spPr/>
        <p:txBody>
          <a:bodyPr/>
          <a:p>
            <a:fld id="{3EA41655-2FFA-444E-965F-CE26BECEBDB3}" type="slidenum">
              <a:t>192</a:t>
            </a:fld>
          </a:p>
        </p:txBody>
      </p:sp>
      <p:sp>
        <p:nvSpPr>
          <p:cNvPr id="5" name="PlaceHolder 4"/>
          <p:cNvSpPr>
            <a:spLocks noGrp="1"/>
          </p:cNvSpPr>
          <p:nvPr>
            <p:ph type="dt" idx="4"/>
          </p:nvPr>
        </p:nvSpPr>
        <p:spPr/>
        <p:txBody>
          <a:bodyPr/>
          <a:p>
            <a:fld id="{2520019E-46B8-4EC5-9A40-664169C7E900}" type="datetime3">
              <a:rPr lang="cs-CZ"/>
              <a:t>12. září 2024</a:t>
            </a:fld>
          </a:p>
        </p:txBody>
      </p:sp>
    </p:spTree>
  </p:cSld>
  <mc:AlternateContent>
    <mc:Choice Requires="p14">
      <p:transition spd="slow" p14:dur="2000"/>
    </mc:Choice>
    <mc:Fallback>
      <p:transition spd="slow"/>
    </mc:Fallback>
  </mc:AlternateContent>
</p:sld>
</file>

<file path=ppt/slides/slide1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Class Name</a:t>
            </a:r>
            <a:endParaRPr b="0" lang="cs-CZ" sz="2700" strike="noStrike" u="none">
              <a:solidFill>
                <a:schemeClr val="dk1"/>
              </a:solidFill>
              <a:uFillTx/>
              <a:latin typeface="Calibri"/>
            </a:endParaRPr>
          </a:p>
        </p:txBody>
      </p:sp>
      <p:sp>
        <p:nvSpPr>
          <p:cNvPr id="877" name="PlaceHolder 2"/>
          <p:cNvSpPr>
            <a:spLocks noGrp="1"/>
          </p:cNvSpPr>
          <p:nvPr>
            <p:ph type="ftr" idx="101"/>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78" name="TextBox 6"/>
          <p:cNvSpPr/>
          <p:nvPr/>
        </p:nvSpPr>
        <p:spPr>
          <a:xfrm>
            <a:off x="546120" y="3035880"/>
            <a:ext cx="8147160" cy="19191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endParaRPr b="0" lang="cs-CZ" sz="2000" strike="noStrike" u="none">
              <a:solidFill>
                <a:srgbClr val="000000"/>
              </a:solidFill>
              <a:uFillTx/>
              <a:latin typeface="Arial"/>
            </a:endParaRPr>
          </a:p>
          <a:p>
            <a:pPr defTabSz="914400">
              <a:lnSpc>
                <a:spcPct val="100000"/>
              </a:lnSpc>
            </a:pPr>
            <a:r>
              <a:rPr b="1" lang="en-US" sz="2000" strike="noStrike" u="none">
                <a:solidFill>
                  <a:schemeClr val="dk1"/>
                </a:solidFill>
                <a:uFillTx/>
                <a:latin typeface="Consolas"/>
                <a:ea typeface="Times New Roman"/>
              </a:rPr>
              <a:t>  </a:t>
            </a:r>
            <a:r>
              <a:rPr b="1" lang="en-US" sz="2000" strike="noStrike" u="none">
                <a:solidFill>
                  <a:schemeClr val="dk1"/>
                </a:solidFill>
                <a:uFillTx/>
                <a:latin typeface="Consolas"/>
                <a:ea typeface="Times New Roman"/>
              </a:rPr>
              <a:t>String className = aClass.getName();</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1" lang="en-US" sz="2000" strike="noStrike" u="none">
                <a:solidFill>
                  <a:schemeClr val="dk1"/>
                </a:solidFill>
                <a:uFillTx/>
                <a:latin typeface="Consolas"/>
                <a:ea typeface="Times New Roman"/>
              </a:rPr>
              <a:t>  </a:t>
            </a:r>
            <a:r>
              <a:rPr b="1" lang="en-US" sz="2000" strike="noStrike" u="none">
                <a:solidFill>
                  <a:schemeClr val="dk1"/>
                </a:solidFill>
                <a:uFillTx/>
                <a:latin typeface="Consolas"/>
                <a:ea typeface="Times New Roman"/>
              </a:rPr>
              <a:t>String simpleClassName = aClass.getSimpleName();  </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p:txBody>
      </p:sp>
      <p:sp>
        <p:nvSpPr>
          <p:cNvPr id="4" name="PlaceHolder 3"/>
          <p:cNvSpPr>
            <a:spLocks noGrp="1"/>
          </p:cNvSpPr>
          <p:nvPr>
            <p:ph type="sldNum" idx="6"/>
          </p:nvPr>
        </p:nvSpPr>
        <p:spPr/>
        <p:txBody>
          <a:bodyPr/>
          <a:p>
            <a:fld id="{248B4024-3C3F-4E7D-92BC-C7DB56BCB992}" type="slidenum">
              <a:t>193</a:t>
            </a:fld>
          </a:p>
        </p:txBody>
      </p:sp>
      <p:sp>
        <p:nvSpPr>
          <p:cNvPr id="5" name="PlaceHolder 4"/>
          <p:cNvSpPr>
            <a:spLocks noGrp="1"/>
          </p:cNvSpPr>
          <p:nvPr>
            <p:ph type="dt" idx="4"/>
          </p:nvPr>
        </p:nvSpPr>
        <p:spPr/>
        <p:txBody>
          <a:bodyPr/>
          <a:p>
            <a:fld id="{231D06C8-68CD-4539-9771-2343EB16B015}" type="datetime3">
              <a:rPr lang="cs-CZ"/>
              <a:t>12. září 2024</a:t>
            </a:fld>
          </a:p>
        </p:txBody>
      </p:sp>
    </p:spTree>
  </p:cSld>
  <mc:AlternateContent>
    <mc:Choice Requires="p14">
      <p:transition spd="slow" p14:dur="2000"/>
    </mc:Choice>
    <mc:Fallback>
      <p:transition spd="slow"/>
    </mc:Fallback>
  </mc:AlternateContent>
</p:sld>
</file>

<file path=ppt/slides/slide1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Class modifiers</a:t>
            </a:r>
            <a:endParaRPr b="0" lang="cs-CZ" sz="2700" strike="noStrike" u="none">
              <a:solidFill>
                <a:schemeClr val="dk1"/>
              </a:solidFill>
              <a:uFillTx/>
              <a:latin typeface="Calibri"/>
            </a:endParaRPr>
          </a:p>
        </p:txBody>
      </p:sp>
      <p:sp>
        <p:nvSpPr>
          <p:cNvPr id="880" name="PlaceHolder 2"/>
          <p:cNvSpPr>
            <a:spLocks noGrp="1"/>
          </p:cNvSpPr>
          <p:nvPr>
            <p:ph type="ftr" idx="102"/>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81" name="TextBox 6"/>
          <p:cNvSpPr/>
          <p:nvPr/>
        </p:nvSpPr>
        <p:spPr>
          <a:xfrm>
            <a:off x="1206000" y="2270160"/>
            <a:ext cx="5868360" cy="45540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aClass = ... //obtain Class object. See prev. section</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int modifiers = aClass.getModifiers();</a:t>
            </a:r>
            <a:endParaRPr b="0" lang="cs-CZ" sz="1200" strike="noStrike" u="none">
              <a:solidFill>
                <a:srgbClr val="000000"/>
              </a:solidFill>
              <a:uFillTx/>
              <a:latin typeface="Arial"/>
            </a:endParaRPr>
          </a:p>
        </p:txBody>
      </p:sp>
      <p:sp>
        <p:nvSpPr>
          <p:cNvPr id="882" name="TextBox 7"/>
          <p:cNvSpPr/>
          <p:nvPr/>
        </p:nvSpPr>
        <p:spPr>
          <a:xfrm>
            <a:off x="2137320" y="3301560"/>
            <a:ext cx="4199400" cy="28328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defTabSz="914400">
              <a:lnSpc>
                <a:spcPct val="100000"/>
              </a:lnSpc>
            </a:pPr>
            <a:r>
              <a:rPr b="1" lang="en-US" sz="1200" strike="noStrike" u="none">
                <a:solidFill>
                  <a:schemeClr val="dk1"/>
                </a:solidFill>
                <a:uFillTx/>
                <a:latin typeface="Consolas"/>
                <a:ea typeface="Times New Roman"/>
              </a:rPr>
              <a:t>    </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Modifier.isAbstract(int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Modifier.isFinal(int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Modifier.isInterface(int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Modifier.isNative(int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Modifier.isPrivate(int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Modifier.isProtected(int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Modifier.isPublic(int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Modifier.isStatic(int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Modifier.isStrict(int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Modifier.isSynchronized(int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Modifier.isTransient(int modifiers)</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Modifier.isVolatile(int modifiers)</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693821D6-2D94-478E-AAD8-0247AAC2F152}" type="slidenum">
              <a:t>194</a:t>
            </a:fld>
          </a:p>
        </p:txBody>
      </p:sp>
      <p:sp>
        <p:nvSpPr>
          <p:cNvPr id="5" name="PlaceHolder 4"/>
          <p:cNvSpPr>
            <a:spLocks noGrp="1"/>
          </p:cNvSpPr>
          <p:nvPr>
            <p:ph type="dt" idx="4"/>
          </p:nvPr>
        </p:nvSpPr>
        <p:spPr/>
        <p:txBody>
          <a:bodyPr/>
          <a:p>
            <a:fld id="{1BAD3DBA-95BA-493F-8805-8AA8DC91ACCB}" type="datetime3">
              <a:rPr lang="cs-CZ"/>
              <a:t>12. září 2024</a:t>
            </a:fld>
          </a:p>
        </p:txBody>
      </p:sp>
    </p:spTree>
  </p:cSld>
  <mc:AlternateContent>
    <mc:Choice Requires="p14">
      <p:transition spd="slow" p14:dur="2000"/>
    </mc:Choice>
    <mc:Fallback>
      <p:transition spd="slow"/>
    </mc:Fallback>
  </mc:AlternateContent>
</p:sld>
</file>

<file path=ppt/slides/slide1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Other class features</a:t>
            </a:r>
            <a:endParaRPr b="0" lang="cs-CZ" sz="2700" strike="noStrike" u="none">
              <a:solidFill>
                <a:schemeClr val="dk1"/>
              </a:solidFill>
              <a:uFillTx/>
              <a:latin typeface="Calibri"/>
            </a:endParaRPr>
          </a:p>
        </p:txBody>
      </p:sp>
      <p:sp>
        <p:nvSpPr>
          <p:cNvPr id="884" name="PlaceHolder 2"/>
          <p:cNvSpPr>
            <a:spLocks noGrp="1"/>
          </p:cNvSpPr>
          <p:nvPr>
            <p:ph type="ftr" idx="103"/>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85" name="TextBox 6"/>
          <p:cNvSpPr/>
          <p:nvPr/>
        </p:nvSpPr>
        <p:spPr>
          <a:xfrm>
            <a:off x="1264680" y="2498760"/>
            <a:ext cx="5868360" cy="19184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aClass = ... //obtain Class object. See prev. section</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Package package = aClass.getPackage();</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superclass = aClass.getSuperclass();</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aClass = ... //obtain Class object. See prev. section</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interfaces = aClass.getInterfaces();</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F531686E-8818-40FB-9E2A-4EE71C022AEC}" type="slidenum">
              <a:t>195</a:t>
            </a:fld>
          </a:p>
        </p:txBody>
      </p:sp>
      <p:sp>
        <p:nvSpPr>
          <p:cNvPr id="5" name="PlaceHolder 4"/>
          <p:cNvSpPr>
            <a:spLocks noGrp="1"/>
          </p:cNvSpPr>
          <p:nvPr>
            <p:ph type="dt" idx="4"/>
          </p:nvPr>
        </p:nvSpPr>
        <p:spPr/>
        <p:txBody>
          <a:bodyPr/>
          <a:p>
            <a:fld id="{A5299C81-AEAC-4B3C-9C2A-8DE0FB780CC2}" type="datetime3">
              <a:rPr lang="cs-CZ"/>
              <a:t>12. září 2024</a:t>
            </a:fld>
          </a:p>
        </p:txBody>
      </p:sp>
    </p:spTree>
  </p:cSld>
  <mc:AlternateContent>
    <mc:Choice Requires="p14">
      <p:transition spd="slow" p14:dur="2000"/>
    </mc:Choice>
    <mc:Fallback>
      <p:transition spd="slow"/>
    </mc:Fallback>
  </mc:AlternateContent>
</p:sld>
</file>

<file path=ppt/slides/slide1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Constructors</a:t>
            </a:r>
            <a:endParaRPr b="0" lang="cs-CZ" sz="2700" strike="noStrike" u="none">
              <a:solidFill>
                <a:schemeClr val="dk1"/>
              </a:solidFill>
              <a:uFillTx/>
              <a:latin typeface="Calibri"/>
            </a:endParaRPr>
          </a:p>
        </p:txBody>
      </p:sp>
      <p:sp>
        <p:nvSpPr>
          <p:cNvPr id="887" name="PlaceHolder 2"/>
          <p:cNvSpPr>
            <a:spLocks noGrp="1"/>
          </p:cNvSpPr>
          <p:nvPr>
            <p:ph type="ftr" idx="104"/>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88" name="TextBox 6"/>
          <p:cNvSpPr/>
          <p:nvPr/>
        </p:nvSpPr>
        <p:spPr>
          <a:xfrm>
            <a:off x="812880" y="2138760"/>
            <a:ext cx="6629040" cy="41158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defTabSz="914400">
              <a:lnSpc>
                <a:spcPct val="100000"/>
              </a:lnSpc>
            </a:pPr>
            <a:r>
              <a:rPr b="1" lang="en-US" sz="1100" strike="noStrike" u="none">
                <a:solidFill>
                  <a:schemeClr val="dk1"/>
                </a:solidFill>
                <a:uFillTx/>
                <a:latin typeface="Consolas"/>
                <a:ea typeface="Times New Roman"/>
              </a:rPr>
              <a:t> </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Constructor[] constructors = aClass.getConstructors();</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Class aClass = ...//obtain class object</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Constructor constructor =</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aClass.getConstructor(new Class[]{String.class});</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Constructor constructor = ... // obtain constructor - see above</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Class[] parameterTypes = constructor.getParameterTypes();</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//get constructor that takes a String as argument</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Constructor constructor = MyObject.class.getConstructor(String.class);</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MyObject myObject = (MyObject)</a:t>
            </a:r>
            <a:endParaRPr b="0" lang="cs-CZ" sz="1100" strike="noStrike" u="none">
              <a:solidFill>
                <a:srgbClr val="000000"/>
              </a:solidFill>
              <a:uFillTx/>
              <a:latin typeface="Arial"/>
            </a:endParaRPr>
          </a:p>
          <a:p>
            <a:pPr defTabSz="914400">
              <a:lnSpc>
                <a:spcPct val="100000"/>
              </a:lnSpc>
            </a:pPr>
            <a:r>
              <a:rPr b="1" lang="en-US" sz="1100" strike="noStrike" u="none">
                <a:solidFill>
                  <a:schemeClr val="dk1"/>
                </a:solidFill>
                <a:uFillTx/>
                <a:latin typeface="Consolas"/>
                <a:ea typeface="Times New Roman"/>
              </a:rPr>
              <a:t>        </a:t>
            </a:r>
            <a:r>
              <a:rPr b="1" lang="en-US" sz="1100" strike="noStrike" u="none">
                <a:solidFill>
                  <a:schemeClr val="dk1"/>
                </a:solidFill>
                <a:uFillTx/>
                <a:latin typeface="Consolas"/>
                <a:ea typeface="Times New Roman"/>
              </a:rPr>
              <a:t>constructor.newInstance("constructor-arg1");</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p:txBody>
      </p:sp>
      <p:sp>
        <p:nvSpPr>
          <p:cNvPr id="4" name="PlaceHolder 3"/>
          <p:cNvSpPr>
            <a:spLocks noGrp="1"/>
          </p:cNvSpPr>
          <p:nvPr>
            <p:ph type="sldNum" idx="6"/>
          </p:nvPr>
        </p:nvSpPr>
        <p:spPr/>
        <p:txBody>
          <a:bodyPr/>
          <a:p>
            <a:fld id="{3E712C1D-451F-438D-AC17-1AB029D6E4E1}" type="slidenum">
              <a:t>196</a:t>
            </a:fld>
          </a:p>
        </p:txBody>
      </p:sp>
      <p:sp>
        <p:nvSpPr>
          <p:cNvPr id="5" name="PlaceHolder 4"/>
          <p:cNvSpPr>
            <a:spLocks noGrp="1"/>
          </p:cNvSpPr>
          <p:nvPr>
            <p:ph type="dt" idx="4"/>
          </p:nvPr>
        </p:nvSpPr>
        <p:spPr/>
        <p:txBody>
          <a:bodyPr/>
          <a:p>
            <a:fld id="{6BA2FAF0-8185-45F8-B54F-8A359432B695}" type="datetime3">
              <a:rPr lang="cs-CZ"/>
              <a:t>12. září 2024</a:t>
            </a:fld>
          </a:p>
        </p:txBody>
      </p:sp>
    </p:spTree>
  </p:cSld>
  <mc:AlternateContent>
    <mc:Choice Requires="p14">
      <p:transition spd="slow" p14:dur="2000"/>
    </mc:Choice>
    <mc:Fallback>
      <p:transition spd="slow"/>
    </mc:Fallback>
  </mc:AlternateContent>
</p:sld>
</file>

<file path=ppt/slides/slide1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Methods</a:t>
            </a:r>
            <a:endParaRPr b="0" lang="cs-CZ" sz="2700" strike="noStrike" u="none">
              <a:solidFill>
                <a:schemeClr val="dk1"/>
              </a:solidFill>
              <a:uFillTx/>
              <a:latin typeface="Calibri"/>
            </a:endParaRPr>
          </a:p>
        </p:txBody>
      </p:sp>
      <p:sp>
        <p:nvSpPr>
          <p:cNvPr id="890" name="PlaceHolder 2"/>
          <p:cNvSpPr>
            <a:spLocks noGrp="1"/>
          </p:cNvSpPr>
          <p:nvPr>
            <p:ph type="ftr" idx="105"/>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91" name="TextBox 6"/>
          <p:cNvSpPr/>
          <p:nvPr/>
        </p:nvSpPr>
        <p:spPr>
          <a:xfrm>
            <a:off x="978120" y="2161800"/>
            <a:ext cx="6182640" cy="407772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Class aClass = ...//obtain class object</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Method[] methods = aClass.getMethods();</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Class  aClass = ...//obtain class object</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Method method =</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    </a:t>
            </a:r>
            <a:r>
              <a:rPr b="1" lang="en-US" sz="900" strike="noStrike" u="none">
                <a:solidFill>
                  <a:schemeClr val="dk1"/>
                </a:solidFill>
                <a:uFillTx/>
                <a:latin typeface="Consolas"/>
                <a:ea typeface="Times New Roman"/>
              </a:rPr>
              <a:t>aClass.getMethod("doSomething", new Class[]{String.class});</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Class  aClass = ...//obtain class object</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Method method =</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    </a:t>
            </a:r>
            <a:r>
              <a:rPr b="1" lang="en-US" sz="900" strike="noStrike" u="none">
                <a:solidFill>
                  <a:schemeClr val="dk1"/>
                </a:solidFill>
                <a:uFillTx/>
                <a:latin typeface="Consolas"/>
                <a:ea typeface="Times New Roman"/>
              </a:rPr>
              <a:t>aClass.getMethod("doSomething", null);</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Method method = ... // obtain method - see above</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Class[] parameterTypes = method.getParameterTypes();</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Class returnType = method.getReturnType();</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//get method that takes a String as argument</a:t>
            </a: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Method method = MyObject.class.getMethod("doSomething", String.class);</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a:p>
            <a:pPr marL="228600" defTabSz="914400">
              <a:lnSpc>
                <a:spcPct val="100000"/>
              </a:lnSpc>
            </a:pPr>
            <a:r>
              <a:rPr b="1" lang="en-US" sz="900" strike="noStrike" u="none">
                <a:solidFill>
                  <a:schemeClr val="dk1"/>
                </a:solidFill>
                <a:uFillTx/>
                <a:latin typeface="Consolas"/>
                <a:ea typeface="Times New Roman"/>
              </a:rPr>
              <a:t>Object returnValue = method.invoke(null, "parameter-value1");</a:t>
            </a:r>
            <a:endParaRPr b="0" lang="cs-CZ" sz="900" strike="noStrike" u="none">
              <a:solidFill>
                <a:srgbClr val="000000"/>
              </a:solidFill>
              <a:uFillTx/>
              <a:latin typeface="Arial"/>
            </a:endParaRPr>
          </a:p>
          <a:p>
            <a:pPr marL="228600" defTabSz="914400">
              <a:lnSpc>
                <a:spcPct val="100000"/>
              </a:lnSpc>
            </a:pPr>
            <a:endParaRPr b="0" lang="cs-CZ" sz="900" strike="noStrike" u="none">
              <a:solidFill>
                <a:srgbClr val="000000"/>
              </a:solidFill>
              <a:uFillTx/>
              <a:latin typeface="Arial"/>
            </a:endParaRPr>
          </a:p>
        </p:txBody>
      </p:sp>
      <p:sp>
        <p:nvSpPr>
          <p:cNvPr id="4" name="PlaceHolder 3"/>
          <p:cNvSpPr>
            <a:spLocks noGrp="1"/>
          </p:cNvSpPr>
          <p:nvPr>
            <p:ph type="sldNum" idx="6"/>
          </p:nvPr>
        </p:nvSpPr>
        <p:spPr/>
        <p:txBody>
          <a:bodyPr/>
          <a:p>
            <a:fld id="{BF1FB405-4CA7-4278-83E5-48CE6DAA4C1A}" type="slidenum">
              <a:t>197</a:t>
            </a:fld>
          </a:p>
        </p:txBody>
      </p:sp>
      <p:sp>
        <p:nvSpPr>
          <p:cNvPr id="5" name="PlaceHolder 4"/>
          <p:cNvSpPr>
            <a:spLocks noGrp="1"/>
          </p:cNvSpPr>
          <p:nvPr>
            <p:ph type="dt" idx="4"/>
          </p:nvPr>
        </p:nvSpPr>
        <p:spPr/>
        <p:txBody>
          <a:bodyPr/>
          <a:p>
            <a:fld id="{506E9815-FFCB-42FF-AB1C-BE01FA380936}" type="datetime3">
              <a:rPr lang="cs-CZ"/>
              <a:t>12. září 2024</a:t>
            </a:fld>
          </a:p>
        </p:txBody>
      </p:sp>
    </p:spTree>
  </p:cSld>
  <mc:AlternateContent>
    <mc:Choice Requires="p14">
      <p:transition spd="slow" p14:dur="2000"/>
    </mc:Choice>
    <mc:Fallback>
      <p:transition spd="slow"/>
    </mc:Fallback>
  </mc:AlternateContent>
</p:sld>
</file>

<file path=ppt/slides/slide1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Access private methods</a:t>
            </a:r>
            <a:endParaRPr b="0" lang="cs-CZ" sz="2700" strike="noStrike" u="none">
              <a:solidFill>
                <a:schemeClr val="dk1"/>
              </a:solidFill>
              <a:uFillTx/>
              <a:latin typeface="Calibri"/>
            </a:endParaRPr>
          </a:p>
        </p:txBody>
      </p:sp>
      <p:sp>
        <p:nvSpPr>
          <p:cNvPr id="893" name="PlaceHolder 2"/>
          <p:cNvSpPr>
            <a:spLocks noGrp="1"/>
          </p:cNvSpPr>
          <p:nvPr>
            <p:ph type="ftr" idx="106"/>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894" name="TextBox 6"/>
          <p:cNvSpPr/>
          <p:nvPr/>
        </p:nvSpPr>
        <p:spPr>
          <a:xfrm>
            <a:off x="650520" y="2248920"/>
            <a:ext cx="4291200" cy="17672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public class PrivateObject {</a:t>
            </a:r>
            <a:endParaRPr b="0" lang="cs-CZ" sz="1100" strike="noStrike" u="none">
              <a:solidFill>
                <a:srgbClr val="000000"/>
              </a:solidFill>
              <a:uFillTx/>
              <a:latin typeface="Arial"/>
            </a:endParaRPr>
          </a:p>
          <a:p>
            <a:pPr marL="228600" defTabSz="914400">
              <a:lnSpc>
                <a:spcPct val="100000"/>
              </a:lnSpc>
            </a:pP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  </a:t>
            </a:r>
            <a:r>
              <a:rPr b="0" lang="en-US" sz="1100" strike="noStrike" u="none">
                <a:solidFill>
                  <a:schemeClr val="dk1"/>
                </a:solidFill>
                <a:uFillTx/>
                <a:latin typeface="Consolas"/>
                <a:ea typeface="Times New Roman"/>
              </a:rPr>
              <a:t>private String privateString = null;</a:t>
            </a:r>
            <a:endParaRPr b="0" lang="cs-CZ" sz="1100" strike="noStrike" u="none">
              <a:solidFill>
                <a:srgbClr val="000000"/>
              </a:solidFill>
              <a:uFillTx/>
              <a:latin typeface="Arial"/>
            </a:endParaRPr>
          </a:p>
          <a:p>
            <a:pPr marL="228600" defTabSz="914400">
              <a:lnSpc>
                <a:spcPct val="100000"/>
              </a:lnSpc>
            </a:pP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  </a:t>
            </a:r>
            <a:r>
              <a:rPr b="0" lang="en-US" sz="1100" strike="noStrike" u="none">
                <a:solidFill>
                  <a:schemeClr val="dk1"/>
                </a:solidFill>
                <a:uFillTx/>
                <a:latin typeface="Consolas"/>
                <a:ea typeface="Times New Roman"/>
              </a:rPr>
              <a:t>public PrivateObject(String privateString) {</a:t>
            </a: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    </a:t>
            </a:r>
            <a:r>
              <a:rPr b="0" lang="en-US" sz="1100" strike="noStrike" u="none">
                <a:solidFill>
                  <a:schemeClr val="dk1"/>
                </a:solidFill>
                <a:uFillTx/>
                <a:latin typeface="Consolas"/>
                <a:ea typeface="Times New Roman"/>
              </a:rPr>
              <a:t>this.privateString = privateString;</a:t>
            </a: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  </a:t>
            </a:r>
            <a:r>
              <a:rPr b="0" lang="en-US" sz="1100" strike="noStrike" u="none">
                <a:solidFill>
                  <a:schemeClr val="dk1"/>
                </a:solidFill>
                <a:uFillTx/>
                <a:latin typeface="Consolas"/>
                <a:ea typeface="Times New Roman"/>
              </a:rPr>
              <a:t>}</a:t>
            </a:r>
            <a:endParaRPr b="0" lang="cs-CZ" sz="1100" strike="noStrike" u="none">
              <a:solidFill>
                <a:srgbClr val="000000"/>
              </a:solidFill>
              <a:uFillTx/>
              <a:latin typeface="Arial"/>
            </a:endParaRPr>
          </a:p>
          <a:p>
            <a:pPr marL="228600" defTabSz="914400">
              <a:lnSpc>
                <a:spcPct val="100000"/>
              </a:lnSpc>
            </a:pPr>
            <a:r>
              <a:rPr b="0" lang="en-US" sz="1100" strike="noStrike" u="none">
                <a:solidFill>
                  <a:schemeClr val="dk1"/>
                </a:solidFill>
                <a:uFillTx/>
                <a:latin typeface="Consolas"/>
                <a:ea typeface="Times New Roman"/>
              </a:rPr>
              <a:t>}</a:t>
            </a:r>
            <a:endParaRPr b="0" lang="cs-CZ" sz="1100" strike="noStrike" u="none">
              <a:solidFill>
                <a:srgbClr val="000000"/>
              </a:solidFill>
              <a:uFillTx/>
              <a:latin typeface="Arial"/>
            </a:endParaRPr>
          </a:p>
          <a:p>
            <a:pPr marL="228600" defTabSz="914400">
              <a:lnSpc>
                <a:spcPct val="100000"/>
              </a:lnSpc>
            </a:pPr>
            <a:endParaRPr b="0" lang="cs-CZ" sz="1100" strike="noStrike" u="none">
              <a:solidFill>
                <a:srgbClr val="000000"/>
              </a:solidFill>
              <a:uFillTx/>
              <a:latin typeface="Arial"/>
            </a:endParaRPr>
          </a:p>
        </p:txBody>
      </p:sp>
      <p:sp>
        <p:nvSpPr>
          <p:cNvPr id="895" name="TextBox 7"/>
          <p:cNvSpPr/>
          <p:nvPr/>
        </p:nvSpPr>
        <p:spPr>
          <a:xfrm>
            <a:off x="529560" y="4133160"/>
            <a:ext cx="6739200" cy="210132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PrivateObject privateObject = new PrivateObject("The Private Value");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Field privateStringField = PrivateObject.class.</a:t>
            </a: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            </a:t>
            </a:r>
            <a:r>
              <a:rPr b="0" lang="en-US" sz="1200" strike="noStrike" u="none">
                <a:solidFill>
                  <a:schemeClr val="dk1"/>
                </a:solidFill>
                <a:uFillTx/>
                <a:latin typeface="Consolas"/>
                <a:ea typeface="Times New Roman"/>
              </a:rPr>
              <a:t>getDeclaredField("privateString");</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privateStringField.</a:t>
            </a:r>
            <a:r>
              <a:rPr b="1" lang="en-US" sz="1200" strike="noStrike" u="none">
                <a:solidFill>
                  <a:schemeClr val="dk1"/>
                </a:solidFill>
                <a:uFillTx/>
                <a:latin typeface="Consolas"/>
                <a:ea typeface="Times New Roman"/>
              </a:rPr>
              <a:t>setAccessible(true);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String fieldValue = (String) privateStringField.get(privateObject);</a:t>
            </a:r>
            <a:endParaRPr b="0" lang="cs-CZ" sz="1200" strike="noStrike" u="none">
              <a:solidFill>
                <a:srgbClr val="000000"/>
              </a:solidFill>
              <a:uFillTx/>
              <a:latin typeface="Arial"/>
            </a:endParaRPr>
          </a:p>
          <a:p>
            <a:pPr marL="228600" defTabSz="914400">
              <a:lnSpc>
                <a:spcPct val="100000"/>
              </a:lnSpc>
            </a:pPr>
            <a:r>
              <a:rPr b="0" lang="en-US" sz="1200" strike="noStrike" u="none">
                <a:solidFill>
                  <a:schemeClr val="dk1"/>
                </a:solidFill>
                <a:uFillTx/>
                <a:latin typeface="Consolas"/>
                <a:ea typeface="Times New Roman"/>
              </a:rPr>
              <a:t>System.out.println("fieldValue = " + fieldValue);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C6352C9A-3E4B-49F5-9BF3-2AF4EC34E9A3}" type="slidenum">
              <a:t>198</a:t>
            </a:fld>
          </a:p>
        </p:txBody>
      </p:sp>
      <p:sp>
        <p:nvSpPr>
          <p:cNvPr id="5" name="PlaceHolder 4"/>
          <p:cNvSpPr>
            <a:spLocks noGrp="1"/>
          </p:cNvSpPr>
          <p:nvPr>
            <p:ph type="dt" idx="4"/>
          </p:nvPr>
        </p:nvSpPr>
        <p:spPr/>
        <p:txBody>
          <a:bodyPr/>
          <a:p>
            <a:fld id="{7F8E09FB-56DB-4875-B411-9B6E72A5818C}" type="datetime3">
              <a:rPr lang="cs-CZ"/>
              <a:t>12. září 2024</a:t>
            </a:fld>
          </a:p>
        </p:txBody>
      </p:sp>
    </p:spTree>
  </p:cSld>
  <mc:AlternateContent>
    <mc:Choice Requires="p14">
      <p:transition spd="slow" p14:dur="2000"/>
    </mc:Choice>
    <mc:Fallback>
      <p:transition spd="slow"/>
    </mc:Fallback>
  </mc:AlternateContent>
</p:sld>
</file>

<file path=ppt/slides/slide1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89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Getters and Setters</a:t>
            </a:r>
            <a:endParaRPr b="0" lang="cs-CZ" sz="2700" strike="noStrike" u="none">
              <a:solidFill>
                <a:schemeClr val="dk1"/>
              </a:solidFill>
              <a:uFillTx/>
              <a:latin typeface="Calibri"/>
            </a:endParaRPr>
          </a:p>
        </p:txBody>
      </p:sp>
      <p:sp>
        <p:nvSpPr>
          <p:cNvPr id="89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indent="0">
              <a:lnSpc>
                <a:spcPct val="90000"/>
              </a:lnSpc>
              <a:spcBef>
                <a:spcPts val="1417"/>
              </a:spcBef>
              <a:buNone/>
            </a:pPr>
            <a:endParaRPr b="0" lang="cs-CZ" sz="2400" strike="noStrike" u="none">
              <a:solidFill>
                <a:schemeClr val="dk1"/>
              </a:solidFill>
              <a:uFillTx/>
              <a:latin typeface="Calibri"/>
            </a:endParaRPr>
          </a:p>
        </p:txBody>
      </p:sp>
      <p:sp>
        <p:nvSpPr>
          <p:cNvPr id="898" name="PlaceHolder 3"/>
          <p:cNvSpPr>
            <a:spLocks noGrp="1"/>
          </p:cNvSpPr>
          <p:nvPr>
            <p:ph type="ftr" idx="107"/>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5" name="PlaceHolder 4"/>
          <p:cNvSpPr>
            <a:spLocks noGrp="1"/>
          </p:cNvSpPr>
          <p:nvPr>
            <p:ph type="sldNum" idx="6"/>
          </p:nvPr>
        </p:nvSpPr>
        <p:spPr/>
        <p:txBody>
          <a:bodyPr/>
          <a:p>
            <a:fld id="{83D85E06-9EEC-4674-BF6C-BF263ABDE978}" type="slidenum">
              <a:t>199</a:t>
            </a:fld>
          </a:p>
        </p:txBody>
      </p:sp>
      <p:sp>
        <p:nvSpPr>
          <p:cNvPr id="6" name="PlaceHolder 5"/>
          <p:cNvSpPr>
            <a:spLocks noGrp="1"/>
          </p:cNvSpPr>
          <p:nvPr>
            <p:ph type="dt" idx="4"/>
          </p:nvPr>
        </p:nvSpPr>
        <p:spPr/>
        <p:txBody>
          <a:bodyPr/>
          <a:p>
            <a:fld id="{1A799122-D52B-4522-85F7-2C271A3CB822}" type="datetime3">
              <a:rPr lang="cs-CZ"/>
              <a:t>12. září 2024</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PlaceHolder 1"/>
          <p:cNvSpPr>
            <a:spLocks noGrp="1"/>
          </p:cNvSpPr>
          <p:nvPr>
            <p:ph type="title"/>
          </p:nvPr>
        </p:nvSpPr>
        <p:spPr>
          <a:xfrm>
            <a:off x="152280" y="1122480"/>
            <a:ext cx="8855640" cy="2053800"/>
          </a:xfrm>
          <a:prstGeom prst="rect">
            <a:avLst/>
          </a:prstGeom>
          <a:noFill/>
          <a:ln w="0">
            <a:noFill/>
          </a:ln>
        </p:spPr>
        <p:txBody>
          <a:bodyPr lIns="91440" rIns="91440" tIns="45720" bIns="45720" anchor="b">
            <a:noAutofit/>
          </a:bodyPr>
          <a:p>
            <a:pPr indent="0" algn="ctr" defTabSz="685800">
              <a:lnSpc>
                <a:spcPct val="90000"/>
              </a:lnSpc>
              <a:buNone/>
            </a:pPr>
            <a:r>
              <a:rPr b="1" lang="en-US" sz="3600" strike="noStrike" u="none">
                <a:solidFill>
                  <a:srgbClr val="00a499"/>
                </a:solidFill>
                <a:uFillTx/>
                <a:latin typeface="Calibri"/>
              </a:rPr>
              <a:t>Java </a:t>
            </a:r>
            <a:endParaRPr b="0" lang="cs-CZ" sz="3600" strike="noStrike" u="none">
              <a:solidFill>
                <a:schemeClr val="dk1"/>
              </a:solidFill>
              <a:uFillTx/>
              <a:latin typeface="Calibri"/>
            </a:endParaRPr>
          </a:p>
        </p:txBody>
      </p:sp>
      <p:sp>
        <p:nvSpPr>
          <p:cNvPr id="193" name="PlaceHolder 2"/>
          <p:cNvSpPr>
            <a:spLocks noGrp="1"/>
          </p:cNvSpPr>
          <p:nvPr>
            <p:ph type="subTitle"/>
          </p:nvPr>
        </p:nvSpPr>
        <p:spPr>
          <a:xfrm>
            <a:off x="152280" y="3602160"/>
            <a:ext cx="8847360" cy="2598480"/>
          </a:xfrm>
          <a:prstGeom prst="rect">
            <a:avLst/>
          </a:prstGeom>
          <a:noFill/>
          <a:ln w="0">
            <a:noFill/>
          </a:ln>
        </p:spPr>
        <p:txBody>
          <a:bodyPr lIns="91440" rIns="91440" tIns="45720" bIns="45720" anchor="t">
            <a:noAutofit/>
          </a:bodyPr>
          <a:p>
            <a:pPr indent="0" algn="ctr" defTabSz="685800">
              <a:lnSpc>
                <a:spcPct val="100000"/>
              </a:lnSpc>
              <a:spcBef>
                <a:spcPts val="329"/>
              </a:spcBef>
              <a:buNone/>
              <a:tabLst>
                <a:tab algn="l" pos="0"/>
              </a:tabLst>
            </a:pPr>
            <a:r>
              <a:rPr b="1" lang="cs-CZ" sz="1650" strike="noStrike" u="none">
                <a:solidFill>
                  <a:srgbClr val="000000"/>
                </a:solidFill>
                <a:uFillTx/>
                <a:latin typeface="Arial"/>
              </a:rPr>
              <a:t>Jan Kožusznik</a:t>
            </a:r>
            <a:endParaRPr b="0" lang="cs-CZ" sz="1650" strike="noStrike" u="none">
              <a:solidFill>
                <a:srgbClr val="000000"/>
              </a:solidFill>
              <a:uFillTx/>
              <a:latin typeface="Arial"/>
            </a:endParaRPr>
          </a:p>
          <a:p>
            <a:pPr indent="0" algn="ctr" defTabSz="685800">
              <a:lnSpc>
                <a:spcPct val="100000"/>
              </a:lnSpc>
              <a:spcBef>
                <a:spcPts val="329"/>
              </a:spcBef>
              <a:buNone/>
              <a:tabLst>
                <a:tab algn="l" pos="0"/>
              </a:tabLst>
            </a:pPr>
            <a:r>
              <a:rPr b="1" lang="cs-CZ" sz="1650" strike="noStrike" u="sng">
                <a:solidFill>
                  <a:srgbClr val="009999"/>
                </a:solidFill>
                <a:uFillTx/>
                <a:latin typeface="Arial"/>
                <a:hlinkClick r:id="rId1"/>
              </a:rPr>
              <a:t>jan.kozusnik@vsb.cz</a:t>
            </a:r>
            <a:endParaRPr b="0" lang="cs-CZ" sz="1650" strike="noStrike" u="none">
              <a:solidFill>
                <a:srgbClr val="000000"/>
              </a:solidFill>
              <a:uFillTx/>
              <a:latin typeface="Arial"/>
            </a:endParaRPr>
          </a:p>
          <a:p>
            <a:pPr indent="0" algn="ctr" defTabSz="685800">
              <a:lnSpc>
                <a:spcPct val="100000"/>
              </a:lnSpc>
              <a:spcBef>
                <a:spcPts val="329"/>
              </a:spcBef>
              <a:buNone/>
              <a:tabLst>
                <a:tab algn="l" pos="0"/>
              </a:tabLst>
            </a:pPr>
            <a:r>
              <a:rPr b="1" lang="cs-CZ" sz="1650" strike="noStrike" u="sng">
                <a:solidFill>
                  <a:srgbClr val="009999"/>
                </a:solidFill>
                <a:uFillTx/>
                <a:latin typeface="Arial"/>
              </a:rPr>
              <a:t>http://www.kozusznik.cz</a:t>
            </a:r>
            <a:endParaRPr b="0" lang="cs-CZ" sz="1650" strike="noStrike" u="none">
              <a:solidFill>
                <a:srgbClr val="000000"/>
              </a:solidFill>
              <a:uFillTx/>
              <a:latin typeface="Arial"/>
            </a:endParaRPr>
          </a:p>
          <a:p>
            <a:pPr indent="0" algn="ctr" defTabSz="685800">
              <a:lnSpc>
                <a:spcPct val="90000"/>
              </a:lnSpc>
              <a:spcBef>
                <a:spcPts val="751"/>
              </a:spcBef>
              <a:buNone/>
              <a:tabLst>
                <a:tab algn="l" pos="0"/>
              </a:tabLst>
            </a:pPr>
            <a:endParaRPr b="0" lang="cs-CZ" sz="1800" strike="noStrike" u="none">
              <a:solidFill>
                <a:srgbClr val="000000"/>
              </a:solidFill>
              <a:uFillTx/>
              <a:latin typeface="Arial"/>
            </a:endParaRPr>
          </a:p>
        </p:txBody>
      </p:sp>
      <p:pic>
        <p:nvPicPr>
          <p:cNvPr id="194" name="Obrázek 3" descr=""/>
          <p:cNvPicPr/>
          <p:nvPr/>
        </p:nvPicPr>
        <p:blipFill>
          <a:blip r:embed="rId2"/>
          <a:stretch/>
        </p:blipFill>
        <p:spPr>
          <a:xfrm>
            <a:off x="1788120" y="5253840"/>
            <a:ext cx="5760360" cy="1258560"/>
          </a:xfrm>
          <a:prstGeom prst="rect">
            <a:avLst/>
          </a:prstGeom>
          <a:ln w="0">
            <a:noFill/>
          </a:ln>
        </p:spPr>
      </p:pic>
      <p:sp>
        <p:nvSpPr>
          <p:cNvPr id="4" name="PlaceHolder 3"/>
          <p:cNvSpPr>
            <a:spLocks noGrp="1"/>
          </p:cNvSpPr>
          <p:nvPr>
            <p:ph type="ftr" idx="2"/>
          </p:nvPr>
        </p:nvSpPr>
        <p:spPr/>
        <p:txBody>
          <a:bodyPr/>
          <a:p>
            <a:r>
              <a:t>text</a:t>
            </a:r>
          </a:p>
        </p:txBody>
      </p:sp>
      <p:sp>
        <p:nvSpPr>
          <p:cNvPr id="5" name="PlaceHolder 4"/>
          <p:cNvSpPr>
            <a:spLocks noGrp="1"/>
          </p:cNvSpPr>
          <p:nvPr>
            <p:ph type="sldNum" idx="3"/>
          </p:nvPr>
        </p:nvSpPr>
        <p:spPr/>
        <p:txBody>
          <a:bodyPr/>
          <a:p>
            <a:fld id="{72CBBAF3-CDA9-447A-AF6A-3AC66E87EC77}" type="slidenum">
              <a:t>2</a:t>
            </a:fld>
          </a:p>
        </p:txBody>
      </p:sp>
      <p:sp>
        <p:nvSpPr>
          <p:cNvPr id="6" name="PlaceHolder 5"/>
          <p:cNvSpPr>
            <a:spLocks noGrp="1"/>
          </p:cNvSpPr>
          <p:nvPr>
            <p:ph type="dt" idx="1"/>
          </p:nvPr>
        </p:nvSpPr>
        <p:spPr/>
        <p:txBody>
          <a:bodyPr/>
          <a:p>
            <a:fld id="{266A51B4-D3C0-4507-9ECC-56E3FFA224E2}" type="datetime3">
              <a:rPr lang="cs-CZ"/>
              <a:t>12. září 2024</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1" name="TextShape 2"/>
          <p:cNvSpPr/>
          <p:nvPr/>
        </p:nvSpPr>
        <p:spPr>
          <a:xfrm>
            <a:off x="285840" y="2320200"/>
            <a:ext cx="8571960" cy="2787120"/>
          </a:xfrm>
          <a:prstGeom prst="rect">
            <a:avLst/>
          </a:prstGeom>
          <a:noFill/>
          <a:ln w="0">
            <a:noFill/>
          </a:ln>
        </p:spPr>
        <p:style>
          <a:lnRef idx="0"/>
          <a:fillRef idx="0"/>
          <a:effectRef idx="0"/>
          <a:fontRef idx="minor"/>
        </p:style>
        <p:txBody>
          <a:bodyPr lIns="0" rIns="0" tIns="0" bIns="0" anchor="t">
            <a:normAutofit fontScale="85000" lnSpcReduction="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 </a:t>
            </a:r>
            <a:r>
              <a:rPr b="0" lang="en-US" sz="3200" strike="noStrike" u="none">
                <a:solidFill>
                  <a:srgbClr val="000000"/>
                </a:solidFill>
                <a:uFillTx/>
                <a:latin typeface="Arial"/>
              </a:rPr>
              <a:t>You should almost never compare </a:t>
            </a:r>
            <a:r>
              <a:rPr b="0" i="1" lang="en-US" sz="3200" strike="noStrike" u="none">
                <a:solidFill>
                  <a:srgbClr val="000000"/>
                </a:solidFill>
                <a:uFillTx/>
                <a:latin typeface="Arial"/>
              </a:rPr>
              <a:t>Strings</a:t>
            </a:r>
            <a:r>
              <a:rPr b="0" lang="en-US" sz="3200" strike="noStrike" u="none">
                <a:solidFill>
                  <a:srgbClr val="000000"/>
                </a:solidFill>
                <a:uFillTx/>
                <a:latin typeface="Arial"/>
              </a:rPr>
              <a:t> using ==.</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Instead, compare Strings using the </a:t>
            </a:r>
            <a:r>
              <a:rPr b="0" i="1" lang="en-US" sz="3200" strike="noStrike" u="none">
                <a:solidFill>
                  <a:srgbClr val="000000"/>
                </a:solidFill>
                <a:uFillTx/>
                <a:latin typeface="Arial"/>
              </a:rPr>
              <a:t>equals</a:t>
            </a:r>
            <a:r>
              <a:rPr b="0" lang="en-US" sz="3200" strike="noStrike" u="none">
                <a:solidFill>
                  <a:srgbClr val="000000"/>
                </a:solidFill>
                <a:uFillTx/>
                <a:latin typeface="Arial"/>
              </a:rPr>
              <a:t>() method.</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This method is part of the String class (part of every class).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It accepts one </a:t>
            </a:r>
            <a:r>
              <a:rPr b="0" i="1" lang="en-US" sz="2400" strike="noStrike" u="none">
                <a:solidFill>
                  <a:srgbClr val="000000"/>
                </a:solidFill>
                <a:uFillTx/>
                <a:latin typeface="Arial"/>
              </a:rPr>
              <a:t>String</a:t>
            </a:r>
            <a:r>
              <a:rPr b="0" lang="en-US" sz="2400" strike="noStrike" u="none">
                <a:solidFill>
                  <a:srgbClr val="000000"/>
                </a:solidFill>
                <a:uFillTx/>
                <a:latin typeface="Arial"/>
              </a:rPr>
              <a:t> argument, checks whether the contents of </a:t>
            </a:r>
            <a:r>
              <a:rPr b="0" i="1" lang="en-US" sz="2400" strike="noStrike" u="none">
                <a:solidFill>
                  <a:srgbClr val="000000"/>
                </a:solidFill>
                <a:uFillTx/>
                <a:latin typeface="Arial"/>
              </a:rPr>
              <a:t>Strings </a:t>
            </a:r>
            <a:r>
              <a:rPr b="0" lang="en-US" sz="2400" strike="noStrike" u="none">
                <a:solidFill>
                  <a:srgbClr val="000000"/>
                </a:solidFill>
                <a:uFillTx/>
                <a:latin typeface="Arial"/>
              </a:rPr>
              <a:t>are equal, and then returns a boolean.</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There is also a similar method, </a:t>
            </a:r>
            <a:r>
              <a:rPr b="0" i="1" lang="en-US" sz="2400" strike="noStrike" u="none">
                <a:solidFill>
                  <a:srgbClr val="000000"/>
                </a:solidFill>
                <a:uFillTx/>
                <a:latin typeface="Arial"/>
              </a:rPr>
              <a:t>equalsIgnoreCase</a:t>
            </a:r>
            <a:r>
              <a:rPr b="0" lang="en-US" sz="2400" strike="noStrike" u="none">
                <a:solidFill>
                  <a:srgbClr val="000000"/>
                </a:solidFill>
                <a:uFillTx/>
                <a:latin typeface="Arial"/>
              </a:rPr>
              <a:t>()</a:t>
            </a:r>
            <a:endParaRPr b="0" lang="cs-CZ" sz="2400" strike="noStrike" u="none">
              <a:solidFill>
                <a:srgbClr val="000000"/>
              </a:solidFill>
              <a:uFillTx/>
              <a:latin typeface="Arial"/>
            </a:endParaRPr>
          </a:p>
        </p:txBody>
      </p:sp>
      <p:sp>
        <p:nvSpPr>
          <p:cNvPr id="282" name="TextShape 3"/>
          <p:cNvSpPr/>
          <p:nvPr/>
        </p:nvSpPr>
        <p:spPr>
          <a:xfrm>
            <a:off x="576000" y="6422400"/>
            <a:ext cx="5111640" cy="272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cs-CZ" sz="1200" strike="noStrike" u="none">
                <a:solidFill>
                  <a:schemeClr val="dk1"/>
                </a:solidFill>
                <a:uFillTx/>
                <a:latin typeface="Arial"/>
                <a:ea typeface="Noto Sans CJK SC Regular"/>
              </a:rPr>
              <a:t>© Oracle Academy - Java Foundations</a:t>
            </a:r>
            <a:endParaRPr b="0" lang="cs-CZ" sz="1200" strike="noStrike" u="none">
              <a:solidFill>
                <a:srgbClr val="000000"/>
              </a:solidFill>
              <a:uFillTx/>
              <a:latin typeface="Arial"/>
            </a:endParaRPr>
          </a:p>
        </p:txBody>
      </p:sp>
      <p:pic>
        <p:nvPicPr>
          <p:cNvPr id="283" name="Picture 250" descr=""/>
          <p:cNvPicPr/>
          <p:nvPr/>
        </p:nvPicPr>
        <p:blipFill>
          <a:blip r:embed="rId1"/>
          <a:stretch/>
        </p:blipFill>
        <p:spPr>
          <a:xfrm>
            <a:off x="285840" y="4801320"/>
            <a:ext cx="7670160" cy="1538280"/>
          </a:xfrm>
          <a:prstGeom prst="rect">
            <a:avLst/>
          </a:prstGeom>
          <a:ln w="0">
            <a:noFill/>
          </a:ln>
        </p:spPr>
      </p:pic>
      <p:sp>
        <p:nvSpPr>
          <p:cNvPr id="28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How Should You Compare Strings?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Fields</a:t>
            </a:r>
            <a:endParaRPr b="0" lang="cs-CZ" sz="2700" strike="noStrike" u="none">
              <a:solidFill>
                <a:schemeClr val="dk1"/>
              </a:solidFill>
              <a:uFillTx/>
              <a:latin typeface="Calibri"/>
            </a:endParaRPr>
          </a:p>
        </p:txBody>
      </p:sp>
      <p:sp>
        <p:nvSpPr>
          <p:cNvPr id="900" name="PlaceHolder 2"/>
          <p:cNvSpPr>
            <a:spLocks noGrp="1"/>
          </p:cNvSpPr>
          <p:nvPr>
            <p:ph type="ftr" idx="108"/>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01" name="TextBox 6"/>
          <p:cNvSpPr/>
          <p:nvPr/>
        </p:nvSpPr>
        <p:spPr>
          <a:xfrm>
            <a:off x="257040" y="2423880"/>
            <a:ext cx="3207600" cy="8211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defTabSz="914400">
              <a:lnSpc>
                <a:spcPct val="100000"/>
              </a:lnSpc>
            </a:pPr>
            <a:r>
              <a:rPr b="1" lang="en-US" sz="1200" strike="noStrike" u="none">
                <a:solidFill>
                  <a:schemeClr val="dk1"/>
                </a:solidFill>
                <a:uFillTx/>
                <a:latin typeface="Consolas"/>
                <a:ea typeface="Times New Roman"/>
              </a:rPr>
              <a:t>public class MyObject{</a:t>
            </a: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String someField = null;</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p:txBody>
      </p:sp>
      <p:sp>
        <p:nvSpPr>
          <p:cNvPr id="902" name="TextBox 7"/>
          <p:cNvSpPr/>
          <p:nvPr/>
        </p:nvSpPr>
        <p:spPr>
          <a:xfrm>
            <a:off x="4077720" y="2420280"/>
            <a:ext cx="4364280" cy="319860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Class  aClass = MyObject.class;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Field[] fields = aClass.getFields();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Field field = aClass.getField("someField");</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String fieldName = field.getName();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Object fieldType = field.getType();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MyObject objectInstance = new MyObject();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Object value = field.get(objectInstance);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field.set(objetInstance, value);</a:t>
            </a: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522A6604-F4DF-4158-8CBB-81EEAF9B307E}" type="slidenum">
              <a:t>200</a:t>
            </a:fld>
          </a:p>
        </p:txBody>
      </p:sp>
      <p:sp>
        <p:nvSpPr>
          <p:cNvPr id="5" name="PlaceHolder 4"/>
          <p:cNvSpPr>
            <a:spLocks noGrp="1"/>
          </p:cNvSpPr>
          <p:nvPr>
            <p:ph type="dt" idx="4"/>
          </p:nvPr>
        </p:nvSpPr>
        <p:spPr/>
        <p:txBody>
          <a:bodyPr/>
          <a:p>
            <a:fld id="{C724BA84-09A5-4760-935E-617E45F1DE95}" type="datetime3">
              <a:rPr lang="cs-CZ"/>
              <a:t>12. září 2024</a:t>
            </a:fld>
          </a:p>
        </p:txBody>
      </p:sp>
    </p:spTree>
  </p:cSld>
  <mc:AlternateContent>
    <mc:Choice Requires="p14">
      <p:transition spd="slow" p14:dur="2000"/>
    </mc:Choice>
    <mc:Fallback>
      <p:transition spd="slow"/>
    </mc:Fallback>
  </mc:AlternateContent>
</p:sld>
</file>

<file path=ppt/slides/slide2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Annotations</a:t>
            </a:r>
            <a:endParaRPr b="0" lang="cs-CZ" sz="2700" strike="noStrike" u="none">
              <a:solidFill>
                <a:schemeClr val="dk1"/>
              </a:solidFill>
              <a:uFillTx/>
              <a:latin typeface="Calibri"/>
            </a:endParaRPr>
          </a:p>
        </p:txBody>
      </p:sp>
      <p:sp>
        <p:nvSpPr>
          <p:cNvPr id="904" name="PlaceHolder 2"/>
          <p:cNvSpPr>
            <a:spLocks noGrp="1"/>
          </p:cNvSpPr>
          <p:nvPr>
            <p:ph type="ftr" idx="109"/>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05" name="TextBox 6"/>
          <p:cNvSpPr/>
          <p:nvPr/>
        </p:nvSpPr>
        <p:spPr>
          <a:xfrm>
            <a:off x="540000" y="2520000"/>
            <a:ext cx="5315760" cy="8211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marL="228600" defTabSz="914400">
              <a:lnSpc>
                <a:spcPct val="100000"/>
              </a:lnSpc>
            </a:pPr>
            <a:r>
              <a:rPr b="1" lang="en-US" sz="1200" strike="noStrike" u="none">
                <a:solidFill>
                  <a:schemeClr val="dk1"/>
                </a:solidFill>
                <a:uFillTx/>
                <a:latin typeface="Consolas"/>
                <a:ea typeface="Times New Roman"/>
              </a:rPr>
              <a:t>@MyAnnotation(name="someName",  value = "Hello World")</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public class TheClass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p:txBody>
      </p:sp>
      <p:sp>
        <p:nvSpPr>
          <p:cNvPr id="906" name="TextBox 8"/>
          <p:cNvSpPr/>
          <p:nvPr/>
        </p:nvSpPr>
        <p:spPr>
          <a:xfrm>
            <a:off x="540000" y="3696840"/>
            <a:ext cx="5608440" cy="15526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@Retention(RetentionPolicy.RUNTIME)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@Target(ElementType.TYPE)</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public @interface MyAnnotation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String name();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String value();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AF887141-22C9-465E-BDF2-E6B66D0E216F}" type="slidenum">
              <a:t>201</a:t>
            </a:fld>
          </a:p>
        </p:txBody>
      </p:sp>
      <p:sp>
        <p:nvSpPr>
          <p:cNvPr id="5" name="PlaceHolder 4"/>
          <p:cNvSpPr>
            <a:spLocks noGrp="1"/>
          </p:cNvSpPr>
          <p:nvPr>
            <p:ph type="dt" idx="4"/>
          </p:nvPr>
        </p:nvSpPr>
        <p:spPr/>
        <p:txBody>
          <a:bodyPr/>
          <a:p>
            <a:fld id="{53270B55-1636-4B3D-805D-98265F828073}" type="datetime3">
              <a:rPr lang="cs-CZ"/>
              <a:t>12. září 2024</a:t>
            </a:fld>
          </a:p>
        </p:txBody>
      </p:sp>
    </p:spTree>
  </p:cSld>
  <mc:AlternateContent>
    <mc:Choice Requires="p14">
      <p:transition spd="slow" p14:dur="2000"/>
    </mc:Choice>
    <mc:Fallback>
      <p:transition spd="slow"/>
    </mc:Fallback>
  </mc:AlternateContent>
</p:sld>
</file>

<file path=ppt/slides/slide2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Class Annotations</a:t>
            </a:r>
            <a:endParaRPr b="0" lang="cs-CZ" sz="2700" strike="noStrike" u="none">
              <a:solidFill>
                <a:schemeClr val="dk1"/>
              </a:solidFill>
              <a:uFillTx/>
              <a:latin typeface="Calibri"/>
            </a:endParaRPr>
          </a:p>
        </p:txBody>
      </p:sp>
      <p:sp>
        <p:nvSpPr>
          <p:cNvPr id="908" name="PlaceHolder 2"/>
          <p:cNvSpPr>
            <a:spLocks noGrp="1"/>
          </p:cNvSpPr>
          <p:nvPr>
            <p:ph type="ftr" idx="110"/>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09" name="TextBox 6"/>
          <p:cNvSpPr/>
          <p:nvPr/>
        </p:nvSpPr>
        <p:spPr>
          <a:xfrm>
            <a:off x="627480" y="2056680"/>
            <a:ext cx="6096960" cy="228420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Class aClass = TheClass.class;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Annotation[] annotations = aClass.getAnnotations();</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for(Annotation annotation : annotations){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if(annotation instanceof MyAnnotation){</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MyAnnotation myAnnotation = (MyAnnotation) annotation;</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System.out.println("name: " + myAnnotation.name());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System.out.println("value: " + myAnnotation.value());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p:txBody>
      </p:sp>
      <p:sp>
        <p:nvSpPr>
          <p:cNvPr id="910" name="TextBox 7"/>
          <p:cNvSpPr/>
          <p:nvPr/>
        </p:nvSpPr>
        <p:spPr>
          <a:xfrm>
            <a:off x="617400" y="4391280"/>
            <a:ext cx="6372000" cy="19184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Class aClass = TheClass.class;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Annotation annotation = aClass.getAnnotation(MyAnnotation.class);</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if(annotation instanceof MyAnnotation){</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MyAnnotation myAnnotation = (MyAnnotation) annotation;</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System.out.println("name: " + myAnnotation.name());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System.out.println("value: " + myAnnotation.value());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AD8AD480-7F94-48B0-BAF4-805062D58B3A}" type="slidenum">
              <a:t>202</a:t>
            </a:fld>
          </a:p>
        </p:txBody>
      </p:sp>
      <p:sp>
        <p:nvSpPr>
          <p:cNvPr id="5" name="PlaceHolder 4"/>
          <p:cNvSpPr>
            <a:spLocks noGrp="1"/>
          </p:cNvSpPr>
          <p:nvPr>
            <p:ph type="dt" idx="4"/>
          </p:nvPr>
        </p:nvSpPr>
        <p:spPr/>
        <p:txBody>
          <a:bodyPr/>
          <a:p>
            <a:fld id="{9BE7DC6B-2C6B-4683-90C8-91E365665E3D}" type="datetime3">
              <a:rPr lang="cs-CZ"/>
              <a:t>12. září 2024</a:t>
            </a:fld>
          </a:p>
        </p:txBody>
      </p:sp>
    </p:spTree>
  </p:cSld>
  <mc:AlternateContent>
    <mc:Choice Requires="p14">
      <p:transition spd="slow" p14:dur="2000"/>
    </mc:Choice>
    <mc:Fallback>
      <p:transition spd="slow"/>
    </mc:Fallback>
  </mc:AlternateContent>
</p:sld>
</file>

<file path=ppt/slides/slide2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Methods Annotations</a:t>
            </a:r>
            <a:endParaRPr b="0" lang="cs-CZ" sz="2700" strike="noStrike" u="none">
              <a:solidFill>
                <a:schemeClr val="dk1"/>
              </a:solidFill>
              <a:uFillTx/>
              <a:latin typeface="Calibri"/>
            </a:endParaRPr>
          </a:p>
        </p:txBody>
      </p:sp>
      <p:sp>
        <p:nvSpPr>
          <p:cNvPr id="912" name="PlaceHolder 2"/>
          <p:cNvSpPr>
            <a:spLocks noGrp="1"/>
          </p:cNvSpPr>
          <p:nvPr>
            <p:ph type="ftr" idx="111"/>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13" name="TextBox 6"/>
          <p:cNvSpPr/>
          <p:nvPr/>
        </p:nvSpPr>
        <p:spPr>
          <a:xfrm>
            <a:off x="3133440" y="3354480"/>
            <a:ext cx="4219560" cy="154980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Method method = ... //obtain method object</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Annotation[] annotations = method.getDeclaredAnnotations();</a:t>
            </a:r>
            <a:endParaRPr b="0" lang="cs-CZ" sz="800" strike="noStrike" u="none">
              <a:solidFill>
                <a:srgbClr val="000000"/>
              </a:solidFill>
              <a:uFillTx/>
              <a:latin typeface="Arial"/>
            </a:endParaRPr>
          </a:p>
          <a:p>
            <a:pPr marL="228600" defTabSz="914400">
              <a:lnSpc>
                <a:spcPct val="100000"/>
              </a:lnSpc>
            </a:pP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for(Annotation annotation : annotations){</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if(annotation instanceof MyAnnotation){</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MyAnnotation myAnnotation = (MyAnnotation) annotation;</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System.out.println("name: " + myAnnotation.name());</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System.out.println("value: " + myAnnotation.value());</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a:t>
            </a:r>
            <a:endParaRPr b="0" lang="cs-CZ" sz="800" strike="noStrike" u="none">
              <a:solidFill>
                <a:srgbClr val="000000"/>
              </a:solidFill>
              <a:uFillTx/>
              <a:latin typeface="Arial"/>
            </a:endParaRPr>
          </a:p>
          <a:p>
            <a:pPr marL="228600" defTabSz="914400">
              <a:lnSpc>
                <a:spcPct val="100000"/>
              </a:lnSpc>
            </a:pPr>
            <a:endParaRPr b="0" lang="cs-CZ" sz="800" strike="noStrike" u="none">
              <a:solidFill>
                <a:srgbClr val="000000"/>
              </a:solidFill>
              <a:uFillTx/>
              <a:latin typeface="Arial"/>
            </a:endParaRPr>
          </a:p>
        </p:txBody>
      </p:sp>
      <p:sp>
        <p:nvSpPr>
          <p:cNvPr id="914" name="TextBox 7"/>
          <p:cNvSpPr/>
          <p:nvPr/>
        </p:nvSpPr>
        <p:spPr>
          <a:xfrm>
            <a:off x="3162240" y="5061240"/>
            <a:ext cx="4404240" cy="130644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Method method = ... // obtain method object</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Annotation annotation = method.getAnnotation(MyAnnotation.class);</a:t>
            </a:r>
            <a:endParaRPr b="0" lang="cs-CZ" sz="800" strike="noStrike" u="none">
              <a:solidFill>
                <a:srgbClr val="000000"/>
              </a:solidFill>
              <a:uFillTx/>
              <a:latin typeface="Arial"/>
            </a:endParaRPr>
          </a:p>
          <a:p>
            <a:pPr marL="228600" defTabSz="914400">
              <a:lnSpc>
                <a:spcPct val="100000"/>
              </a:lnSpc>
            </a:pP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if(annotation instanceof MyAnnotation){</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MyAnnotation myAnnotation = (MyAnnotation) annotation;</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System.out.println("name: " + myAnnotation.name());</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    </a:t>
            </a:r>
            <a:r>
              <a:rPr b="1" lang="en-US" sz="800" strike="noStrike" u="none">
                <a:solidFill>
                  <a:schemeClr val="dk1"/>
                </a:solidFill>
                <a:uFillTx/>
                <a:latin typeface="Consolas"/>
                <a:ea typeface="Times New Roman"/>
              </a:rPr>
              <a:t>System.out.println("value: " + myAnnotation.value());</a:t>
            </a:r>
            <a:endParaRPr b="0" lang="cs-CZ" sz="800" strike="noStrike" u="none">
              <a:solidFill>
                <a:srgbClr val="000000"/>
              </a:solidFill>
              <a:uFillTx/>
              <a:latin typeface="Arial"/>
            </a:endParaRPr>
          </a:p>
          <a:p>
            <a:pPr marL="228600" defTabSz="914400">
              <a:lnSpc>
                <a:spcPct val="100000"/>
              </a:lnSpc>
            </a:pPr>
            <a:r>
              <a:rPr b="1" lang="en-US" sz="800" strike="noStrike" u="none">
                <a:solidFill>
                  <a:schemeClr val="dk1"/>
                </a:solidFill>
                <a:uFillTx/>
                <a:latin typeface="Consolas"/>
                <a:ea typeface="Times New Roman"/>
              </a:rPr>
              <a:t>}</a:t>
            </a:r>
            <a:endParaRPr b="0" lang="cs-CZ" sz="800" strike="noStrike" u="none">
              <a:solidFill>
                <a:srgbClr val="000000"/>
              </a:solidFill>
              <a:uFillTx/>
              <a:latin typeface="Arial"/>
            </a:endParaRPr>
          </a:p>
          <a:p>
            <a:pPr marL="228600" defTabSz="914400">
              <a:lnSpc>
                <a:spcPct val="100000"/>
              </a:lnSpc>
            </a:pPr>
            <a:endParaRPr b="0" lang="cs-CZ" sz="800" strike="noStrike" u="none">
              <a:solidFill>
                <a:srgbClr val="000000"/>
              </a:solidFill>
              <a:uFillTx/>
              <a:latin typeface="Arial"/>
            </a:endParaRPr>
          </a:p>
        </p:txBody>
      </p:sp>
      <p:sp>
        <p:nvSpPr>
          <p:cNvPr id="915" name="TextBox 2"/>
          <p:cNvSpPr/>
          <p:nvPr/>
        </p:nvSpPr>
        <p:spPr>
          <a:xfrm>
            <a:off x="579960" y="2115000"/>
            <a:ext cx="4878360" cy="10486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public class TheClass {</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@MyAnnotation(name="someName",  value = "Hello World")</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public void doSomething(){}</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p:txBody>
      </p:sp>
      <p:sp>
        <p:nvSpPr>
          <p:cNvPr id="4" name="PlaceHolder 3"/>
          <p:cNvSpPr>
            <a:spLocks noGrp="1"/>
          </p:cNvSpPr>
          <p:nvPr>
            <p:ph type="sldNum" idx="6"/>
          </p:nvPr>
        </p:nvSpPr>
        <p:spPr/>
        <p:txBody>
          <a:bodyPr/>
          <a:p>
            <a:fld id="{47265E5C-19ED-4428-819F-B9D42A50A578}" type="slidenum">
              <a:t>203</a:t>
            </a:fld>
          </a:p>
        </p:txBody>
      </p:sp>
      <p:sp>
        <p:nvSpPr>
          <p:cNvPr id="5" name="PlaceHolder 4"/>
          <p:cNvSpPr>
            <a:spLocks noGrp="1"/>
          </p:cNvSpPr>
          <p:nvPr>
            <p:ph type="dt" idx="4"/>
          </p:nvPr>
        </p:nvSpPr>
        <p:spPr/>
        <p:txBody>
          <a:bodyPr/>
          <a:p>
            <a:fld id="{943EB891-F649-4F65-B1C5-CD639DEFB4AD}" type="datetime3">
              <a:rPr lang="cs-CZ"/>
              <a:t>12. září 2024</a:t>
            </a:fld>
          </a:p>
        </p:txBody>
      </p:sp>
    </p:spTree>
  </p:cSld>
  <mc:AlternateContent>
    <mc:Choice Requires="p14">
      <p:transition spd="slow" p14:dur="2000"/>
    </mc:Choice>
    <mc:Fallback>
      <p:transition spd="slow"/>
    </mc:Fallback>
  </mc:AlternateContent>
</p:sld>
</file>

<file path=ppt/slides/slide2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Parameter Annotations</a:t>
            </a:r>
            <a:endParaRPr b="0" lang="cs-CZ" sz="2700" strike="noStrike" u="none">
              <a:solidFill>
                <a:schemeClr val="dk1"/>
              </a:solidFill>
              <a:uFillTx/>
              <a:latin typeface="Calibri"/>
            </a:endParaRPr>
          </a:p>
        </p:txBody>
      </p:sp>
      <p:sp>
        <p:nvSpPr>
          <p:cNvPr id="917" name="PlaceHolder 2"/>
          <p:cNvSpPr>
            <a:spLocks noGrp="1"/>
          </p:cNvSpPr>
          <p:nvPr>
            <p:ph type="ftr" idx="112"/>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18" name="TextBox 6"/>
          <p:cNvSpPr/>
          <p:nvPr/>
        </p:nvSpPr>
        <p:spPr>
          <a:xfrm>
            <a:off x="770400" y="2644200"/>
            <a:ext cx="6831000" cy="15526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public class TheClass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static void doSomethingElse(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@MyAnnotation(name="aName", value="aValue") String parameter){</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E66F46B8-CEA7-4EC6-900C-CB2E0770306F}" type="slidenum">
              <a:t>204</a:t>
            </a:fld>
          </a:p>
        </p:txBody>
      </p:sp>
      <p:sp>
        <p:nvSpPr>
          <p:cNvPr id="5" name="PlaceHolder 4"/>
          <p:cNvSpPr>
            <a:spLocks noGrp="1"/>
          </p:cNvSpPr>
          <p:nvPr>
            <p:ph type="dt" idx="4"/>
          </p:nvPr>
        </p:nvSpPr>
        <p:spPr/>
        <p:txBody>
          <a:bodyPr/>
          <a:p>
            <a:fld id="{71CB2574-9554-44E7-B4B8-89007D33303D}" type="datetime3">
              <a:rPr lang="cs-CZ"/>
              <a:t>12. září 2024</a:t>
            </a:fld>
          </a:p>
        </p:txBody>
      </p:sp>
    </p:spTree>
  </p:cSld>
  <mc:AlternateContent>
    <mc:Choice Requires="p14">
      <p:transition spd="slow" p14:dur="2000"/>
    </mc:Choice>
    <mc:Fallback>
      <p:transition spd="slow"/>
    </mc:Fallback>
  </mc:AlternateContent>
</p:sld>
</file>

<file path=ppt/slides/slide2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Field Annotations</a:t>
            </a:r>
            <a:endParaRPr b="0" lang="cs-CZ" sz="2700" strike="noStrike" u="none">
              <a:solidFill>
                <a:schemeClr val="dk1"/>
              </a:solidFill>
              <a:uFillTx/>
              <a:latin typeface="Calibri"/>
            </a:endParaRPr>
          </a:p>
        </p:txBody>
      </p:sp>
      <p:sp>
        <p:nvSpPr>
          <p:cNvPr id="920" name="PlaceHolder 2"/>
          <p:cNvSpPr>
            <a:spLocks noGrp="1"/>
          </p:cNvSpPr>
          <p:nvPr>
            <p:ph type="ftr" idx="113"/>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21" name="TextBox 6"/>
          <p:cNvSpPr/>
          <p:nvPr/>
        </p:nvSpPr>
        <p:spPr>
          <a:xfrm>
            <a:off x="729360" y="2700720"/>
            <a:ext cx="5821560" cy="17355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public class TheClass {</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@MyAnnotation(name="someName",  value = "Hello World")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String myField = null;</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E2688C8D-3809-4495-BCD4-685DA655E87C}" type="slidenum">
              <a:t>205</a:t>
            </a:fld>
          </a:p>
        </p:txBody>
      </p:sp>
      <p:sp>
        <p:nvSpPr>
          <p:cNvPr id="5" name="PlaceHolder 4"/>
          <p:cNvSpPr>
            <a:spLocks noGrp="1"/>
          </p:cNvSpPr>
          <p:nvPr>
            <p:ph type="dt" idx="4"/>
          </p:nvPr>
        </p:nvSpPr>
        <p:spPr/>
        <p:txBody>
          <a:bodyPr/>
          <a:p>
            <a:fld id="{27B069FB-1F4D-4128-BACB-02A5EF178FF1}" type="datetime3">
              <a:rPr lang="cs-CZ"/>
              <a:t>12. září 2024</a:t>
            </a:fld>
          </a:p>
        </p:txBody>
      </p:sp>
    </p:spTree>
  </p:cSld>
  <mc:AlternateContent>
    <mc:Choice Requires="p14">
      <p:transition spd="slow" p14:dur="2000"/>
    </mc:Choice>
    <mc:Fallback>
      <p:transition spd="slow"/>
    </mc:Fallback>
  </mc:AlternateContent>
</p:sld>
</file>

<file path=ppt/slides/slide2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Arrays</a:t>
            </a:r>
            <a:endParaRPr b="0" lang="cs-CZ" sz="2700" strike="noStrike" u="none">
              <a:solidFill>
                <a:schemeClr val="dk1"/>
              </a:solidFill>
              <a:uFillTx/>
              <a:latin typeface="Calibri"/>
            </a:endParaRPr>
          </a:p>
        </p:txBody>
      </p:sp>
      <p:sp>
        <p:nvSpPr>
          <p:cNvPr id="923" name="PlaceHolder 2"/>
          <p:cNvSpPr>
            <a:spLocks noGrp="1"/>
          </p:cNvSpPr>
          <p:nvPr>
            <p:ph type="ftr" idx="114"/>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24" name="TextBox 6"/>
          <p:cNvSpPr/>
          <p:nvPr/>
        </p:nvSpPr>
        <p:spPr>
          <a:xfrm>
            <a:off x="865800" y="2270160"/>
            <a:ext cx="5815080" cy="40582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int[] intArray = (int[]) Array.newInstance(int.class, 3);</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int[] intArray = (int[]) Array.newInstance(int.class, 3);</a:t>
            </a:r>
            <a:endParaRPr b="0" lang="cs-CZ" sz="1000" strike="noStrike" u="none">
              <a:solidFill>
                <a:srgbClr val="000000"/>
              </a:solidFill>
              <a:uFillTx/>
              <a:latin typeface="Arial"/>
            </a:endParaRPr>
          </a:p>
          <a:p>
            <a:pPr marL="228600" defTabSz="914400">
              <a:lnSpc>
                <a:spcPct val="100000"/>
              </a:lnSpc>
            </a:pP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Array.set(intArray, 0, 123);</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Array.set(intArray, 1, 456);</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Array.set(intArray, 2, 789);</a:t>
            </a:r>
            <a:endParaRPr b="0" lang="cs-CZ" sz="1000" strike="noStrike" u="none">
              <a:solidFill>
                <a:srgbClr val="000000"/>
              </a:solidFill>
              <a:uFillTx/>
              <a:latin typeface="Arial"/>
            </a:endParaRPr>
          </a:p>
          <a:p>
            <a:pPr marL="228600" defTabSz="914400">
              <a:lnSpc>
                <a:spcPct val="100000"/>
              </a:lnSpc>
            </a:pP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System.out.println("intArray[0] = " + Array.get(intArray, 0));</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System.out.println("intArray[1] = " + Array.get(intArray, 1));</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System.out.println("intArray[2] = " + Array.get(intArray, 2));</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stringArrayClass = String[].class;</a:t>
            </a:r>
            <a:endParaRPr b="0" lang="cs-CZ" sz="1000" strike="noStrike" u="none">
              <a:solidFill>
                <a:srgbClr val="000000"/>
              </a:solidFill>
              <a:uFillTx/>
              <a:latin typeface="Arial"/>
            </a:endParaRPr>
          </a:p>
          <a:p>
            <a:pPr marL="228600" defTabSz="914400">
              <a:lnSpc>
                <a:spcPct val="100000"/>
              </a:lnSpc>
            </a:pP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intArray = Class.forName("[I");</a:t>
            </a:r>
            <a:endParaRPr b="0" lang="cs-CZ" sz="1000" strike="noStrike" u="none">
              <a:solidFill>
                <a:srgbClr val="000000"/>
              </a:solidFill>
              <a:uFillTx/>
              <a:latin typeface="Arial"/>
            </a:endParaRPr>
          </a:p>
          <a:p>
            <a:pPr marL="228600" defTabSz="914400">
              <a:lnSpc>
                <a:spcPct val="100000"/>
              </a:lnSpc>
            </a:pP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stringArrayClass = Class.forName("[Ljava.lang.String;");</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stringArrayClass = Array.newInstance(String.class, 0).getClass();</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System.out.println("is array: " + stringArrayClass.isArray());</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String[] strings = new String[3];</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stringArrayClass = strings.getClass();</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Class stringArrayComponentType = stringArrayClass.getComponentType();</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System.out.println(stringArrayComponentType);</a:t>
            </a:r>
            <a:endParaRPr b="0" lang="cs-CZ" sz="1000" strike="noStrike" u="none">
              <a:solidFill>
                <a:srgbClr val="000000"/>
              </a:solidFill>
              <a:uFillTx/>
              <a:latin typeface="Arial"/>
            </a:endParaRPr>
          </a:p>
        </p:txBody>
      </p:sp>
      <p:sp>
        <p:nvSpPr>
          <p:cNvPr id="4" name="PlaceHolder 3"/>
          <p:cNvSpPr>
            <a:spLocks noGrp="1"/>
          </p:cNvSpPr>
          <p:nvPr>
            <p:ph type="sldNum" idx="6"/>
          </p:nvPr>
        </p:nvSpPr>
        <p:spPr/>
        <p:txBody>
          <a:bodyPr/>
          <a:p>
            <a:fld id="{F19F8510-1A98-4F52-853E-FBF3440470EB}" type="slidenum">
              <a:t>206</a:t>
            </a:fld>
          </a:p>
        </p:txBody>
      </p:sp>
      <p:sp>
        <p:nvSpPr>
          <p:cNvPr id="5" name="PlaceHolder 4"/>
          <p:cNvSpPr>
            <a:spLocks noGrp="1"/>
          </p:cNvSpPr>
          <p:nvPr>
            <p:ph type="dt" idx="4"/>
          </p:nvPr>
        </p:nvSpPr>
        <p:spPr/>
        <p:txBody>
          <a:bodyPr/>
          <a:p>
            <a:fld id="{95A9A12C-C0AB-4C5E-B1DE-EDA21FCE3327}" type="datetime3">
              <a:rPr lang="cs-CZ"/>
              <a:t>12. září 2024</a:t>
            </a:fld>
          </a:p>
        </p:txBody>
      </p:sp>
    </p:spTree>
  </p:cSld>
  <mc:AlternateContent>
    <mc:Choice Requires="p14">
      <p:transition spd="slow" p14:dur="2000"/>
    </mc:Choice>
    <mc:Fallback>
      <p:transition spd="slow"/>
    </mc:Fallback>
  </mc:AlternateContent>
</p:sld>
</file>

<file path=ppt/slides/slide2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Dynamic Proxies</a:t>
            </a:r>
            <a:endParaRPr b="0" lang="cs-CZ" sz="2700" strike="noStrike" u="none">
              <a:solidFill>
                <a:schemeClr val="dk1"/>
              </a:solidFill>
              <a:uFillTx/>
              <a:latin typeface="Calibri"/>
            </a:endParaRPr>
          </a:p>
        </p:txBody>
      </p:sp>
      <p:sp>
        <p:nvSpPr>
          <p:cNvPr id="926" name="PlaceHolder 2"/>
          <p:cNvSpPr>
            <a:spLocks noGrp="1"/>
          </p:cNvSpPr>
          <p:nvPr>
            <p:ph/>
          </p:nvPr>
        </p:nvSpPr>
        <p:spPr>
          <a:xfrm>
            <a:off x="150840" y="2229480"/>
            <a:ext cx="8115480" cy="1837440"/>
          </a:xfrm>
          <a:prstGeom prst="rect">
            <a:avLst/>
          </a:prstGeom>
          <a:noFill/>
          <a:ln w="0">
            <a:noFill/>
          </a:ln>
        </p:spPr>
        <p:txBody>
          <a:bodyPr lIns="91440" rIns="91440" tIns="45720" bIns="45720" anchor="t">
            <a:normAutofit/>
          </a:bodyPr>
          <a:p>
            <a:pPr marL="326880" indent="-457200" defTabSz="685800">
              <a:lnSpc>
                <a:spcPct val="90000"/>
              </a:lnSpc>
              <a:spcBef>
                <a:spcPts val="751"/>
              </a:spcBef>
              <a:buClr>
                <a:srgbClr val="000000"/>
              </a:buClr>
              <a:buFont typeface="Calibri"/>
              <a:buAutoNum type="arabicPeriod"/>
            </a:pPr>
            <a:r>
              <a:rPr b="0" lang="en-US" sz="2400" strike="noStrike" u="none">
                <a:solidFill>
                  <a:schemeClr val="dk1"/>
                </a:solidFill>
                <a:uFillTx/>
                <a:latin typeface="Calibri"/>
              </a:rPr>
              <a:t>The ClassLoader that is to "load" the dynamic proxy class.</a:t>
            </a:r>
            <a:endParaRPr b="0" lang="cs-CZ" sz="2400" strike="noStrike" u="none">
              <a:solidFill>
                <a:schemeClr val="dk1"/>
              </a:solidFill>
              <a:uFillTx/>
              <a:latin typeface="Calibri"/>
            </a:endParaRPr>
          </a:p>
          <a:p>
            <a:pPr marL="326880" indent="-457200" defTabSz="685800">
              <a:lnSpc>
                <a:spcPct val="90000"/>
              </a:lnSpc>
              <a:spcBef>
                <a:spcPts val="751"/>
              </a:spcBef>
              <a:buClr>
                <a:srgbClr val="000000"/>
              </a:buClr>
              <a:buFont typeface="Calibri"/>
              <a:buAutoNum type="arabicPeriod"/>
            </a:pPr>
            <a:r>
              <a:rPr b="0" lang="en-US" sz="2400" strike="noStrike" u="none">
                <a:solidFill>
                  <a:schemeClr val="dk1"/>
                </a:solidFill>
                <a:uFillTx/>
                <a:latin typeface="Calibri"/>
              </a:rPr>
              <a:t>An array of interfaces to implement.</a:t>
            </a:r>
            <a:endParaRPr b="0" lang="cs-CZ" sz="2400" strike="noStrike" u="none">
              <a:solidFill>
                <a:schemeClr val="dk1"/>
              </a:solidFill>
              <a:uFillTx/>
              <a:latin typeface="Calibri"/>
            </a:endParaRPr>
          </a:p>
          <a:p>
            <a:pPr marL="326880" indent="-457200" defTabSz="685800">
              <a:lnSpc>
                <a:spcPct val="90000"/>
              </a:lnSpc>
              <a:spcBef>
                <a:spcPts val="751"/>
              </a:spcBef>
              <a:buClr>
                <a:srgbClr val="000000"/>
              </a:buClr>
              <a:buFont typeface="Calibri"/>
              <a:buAutoNum type="arabicPeriod"/>
            </a:pPr>
            <a:r>
              <a:rPr b="0" lang="en-US" sz="2400" strike="noStrike" u="none">
                <a:solidFill>
                  <a:schemeClr val="dk1"/>
                </a:solidFill>
                <a:uFillTx/>
                <a:latin typeface="Calibri"/>
              </a:rPr>
              <a:t>An InvocationHandler to forward all methods calls on the proxy to.</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927" name="PlaceHolder 3"/>
          <p:cNvSpPr>
            <a:spLocks noGrp="1"/>
          </p:cNvSpPr>
          <p:nvPr>
            <p:ph type="dt" idx="115"/>
          </p:nvPr>
        </p:nvSpPr>
        <p:spPr>
          <a:xfrm>
            <a:off x="152640" y="6356520"/>
            <a:ext cx="77400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2E91912F-2F7D-4D23-991D-86D4FA10698A}" type="datetime3">
              <a:rPr b="0" lang="cs-CZ" sz="900" strike="noStrike" u="none">
                <a:solidFill>
                  <a:schemeClr val="dk1">
                    <a:tint val="75000"/>
                  </a:schemeClr>
                </a:solidFill>
                <a:uFillTx/>
                <a:latin typeface="Calibri"/>
              </a:rPr>
              <a:t>12. září 2024</a:t>
            </a:fld>
            <a:endParaRPr b="0" lang="cs-CZ" sz="900" strike="noStrike" u="none">
              <a:solidFill>
                <a:srgbClr val="000000"/>
              </a:solidFill>
              <a:uFillTx/>
              <a:latin typeface="Times New Roman"/>
            </a:endParaRPr>
          </a:p>
        </p:txBody>
      </p:sp>
      <p:sp>
        <p:nvSpPr>
          <p:cNvPr id="928" name="PlaceHolder 4"/>
          <p:cNvSpPr>
            <a:spLocks noGrp="1"/>
          </p:cNvSpPr>
          <p:nvPr>
            <p:ph type="ftr" idx="116"/>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29" name="PlaceHolder 5"/>
          <p:cNvSpPr>
            <a:spLocks noGrp="1"/>
          </p:cNvSpPr>
          <p:nvPr>
            <p:ph type="sldNum" idx="117"/>
          </p:nvPr>
        </p:nvSpPr>
        <p:spPr>
          <a:xfrm>
            <a:off x="8514000" y="6356520"/>
            <a:ext cx="459360" cy="312480"/>
          </a:xfrm>
          <a:prstGeom prst="rect">
            <a:avLst/>
          </a:prstGeom>
          <a:noFill/>
          <a:ln w="0">
            <a:noFill/>
          </a:ln>
        </p:spPr>
        <p:txBody>
          <a:bodyPr lIns="91440" rIns="91440" tIns="45720" bIns="45720" anchor="ctr">
            <a:noAutofit/>
          </a:bodyPr>
          <a:lstStyle>
            <a:lvl1pPr indent="0" defTabSz="914400">
              <a:lnSpc>
                <a:spcPct val="100000"/>
              </a:lnSpc>
              <a:buNone/>
              <a:defRPr b="0" lang="cs-CZ" sz="900" strike="noStrike" u="none">
                <a:solidFill>
                  <a:schemeClr val="dk1">
                    <a:tint val="75000"/>
                  </a:schemeClr>
                </a:solidFill>
                <a:uFillTx/>
                <a:latin typeface="Calibri"/>
              </a:defRPr>
            </a:lvl1pPr>
          </a:lstStyle>
          <a:p>
            <a:pPr indent="0" defTabSz="914400">
              <a:lnSpc>
                <a:spcPct val="100000"/>
              </a:lnSpc>
              <a:buNone/>
            </a:pPr>
            <a:fld id="{B31E7F21-080B-4280-BC67-61283B44DBFF}" type="slidenum">
              <a:rPr b="0" lang="cs-CZ" sz="900" strike="noStrike" u="none">
                <a:solidFill>
                  <a:schemeClr val="dk1">
                    <a:tint val="75000"/>
                  </a:schemeClr>
                </a:solidFill>
                <a:uFillTx/>
                <a:latin typeface="Calibri"/>
              </a:rPr>
              <a:t>207</a:t>
            </a:fld>
            <a:endParaRPr b="0" lang="cs-CZ" sz="900" strike="noStrike" u="none">
              <a:solidFill>
                <a:srgbClr val="000000"/>
              </a:solidFill>
              <a:uFillTx/>
              <a:latin typeface="Times New Roman"/>
            </a:endParaRPr>
          </a:p>
        </p:txBody>
      </p:sp>
      <p:sp>
        <p:nvSpPr>
          <p:cNvPr id="930" name="TextBox 13"/>
          <p:cNvSpPr/>
          <p:nvPr/>
        </p:nvSpPr>
        <p:spPr>
          <a:xfrm>
            <a:off x="228600" y="4182120"/>
            <a:ext cx="5205960" cy="100548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r>
              <a:rPr b="1" lang="en-US" sz="1000" strike="noStrike" u="none">
                <a:solidFill>
                  <a:schemeClr val="dk1"/>
                </a:solidFill>
                <a:uFillTx/>
                <a:latin typeface="Consolas"/>
                <a:ea typeface="Times New Roman"/>
              </a:rPr>
              <a:t>InvocationHandler handler = new MyInvocationHandler();</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MyInterface proxy = (MyInterface) Proxy.newProxyInstance(</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                            </a:t>
            </a:r>
            <a:r>
              <a:rPr b="1" lang="en-US" sz="1000" strike="noStrike" u="none">
                <a:solidFill>
                  <a:schemeClr val="dk1"/>
                </a:solidFill>
                <a:uFillTx/>
                <a:latin typeface="Consolas"/>
                <a:ea typeface="Times New Roman"/>
              </a:rPr>
              <a:t>MyInterface.class.getClassLoader(),</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                            </a:t>
            </a:r>
            <a:r>
              <a:rPr b="1" lang="en-US" sz="1000" strike="noStrike" u="none">
                <a:solidFill>
                  <a:schemeClr val="dk1"/>
                </a:solidFill>
                <a:uFillTx/>
                <a:latin typeface="Consolas"/>
                <a:ea typeface="Times New Roman"/>
              </a:rPr>
              <a:t>new Class[] { MyInterface.class },</a:t>
            </a:r>
            <a:endParaRPr b="0" lang="cs-CZ" sz="1000" strike="noStrike" u="none">
              <a:solidFill>
                <a:srgbClr val="000000"/>
              </a:solidFill>
              <a:uFillTx/>
              <a:latin typeface="Arial"/>
            </a:endParaRPr>
          </a:p>
          <a:p>
            <a:pPr marL="228600" defTabSz="914400">
              <a:lnSpc>
                <a:spcPct val="100000"/>
              </a:lnSpc>
            </a:pPr>
            <a:r>
              <a:rPr b="1" lang="en-US" sz="1000" strike="noStrike" u="none">
                <a:solidFill>
                  <a:schemeClr val="dk1"/>
                </a:solidFill>
                <a:uFillTx/>
                <a:latin typeface="Consolas"/>
                <a:ea typeface="Times New Roman"/>
              </a:rPr>
              <a:t>                            </a:t>
            </a:r>
            <a:r>
              <a:rPr b="1" lang="en-US" sz="1000" strike="noStrike" u="none">
                <a:solidFill>
                  <a:schemeClr val="dk1"/>
                </a:solidFill>
                <a:uFillTx/>
                <a:latin typeface="Consolas"/>
                <a:ea typeface="Times New Roman"/>
              </a:rPr>
              <a:t>handler);</a:t>
            </a:r>
            <a:endParaRPr b="0" lang="cs-CZ" sz="1000" strike="noStrike" u="none">
              <a:solidFill>
                <a:srgbClr val="000000"/>
              </a:solidFill>
              <a:uFillTx/>
              <a:latin typeface="Arial"/>
            </a:endParaRPr>
          </a:p>
          <a:p>
            <a:pPr marL="228600" defTabSz="914400">
              <a:lnSpc>
                <a:spcPct val="100000"/>
              </a:lnSpc>
            </a:pPr>
            <a:endParaRPr b="0" lang="cs-CZ" sz="10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2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Invocation handler</a:t>
            </a:r>
            <a:endParaRPr b="0" lang="cs-CZ" sz="2700" strike="noStrike" u="none">
              <a:solidFill>
                <a:schemeClr val="dk1"/>
              </a:solidFill>
              <a:uFillTx/>
              <a:latin typeface="Calibri"/>
            </a:endParaRPr>
          </a:p>
        </p:txBody>
      </p:sp>
      <p:sp>
        <p:nvSpPr>
          <p:cNvPr id="932" name="PlaceHolder 2"/>
          <p:cNvSpPr>
            <a:spLocks noGrp="1"/>
          </p:cNvSpPr>
          <p:nvPr>
            <p:ph type="ftr" idx="118"/>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33" name="TextBox 7"/>
          <p:cNvSpPr/>
          <p:nvPr/>
        </p:nvSpPr>
        <p:spPr>
          <a:xfrm>
            <a:off x="192600" y="2427120"/>
            <a:ext cx="7493400" cy="350532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r>
              <a:rPr b="1" lang="en-US" sz="1400" strike="noStrike" u="none">
                <a:solidFill>
                  <a:schemeClr val="dk1"/>
                </a:solidFill>
                <a:uFillTx/>
                <a:latin typeface="Consolas"/>
                <a:ea typeface="Times New Roman"/>
              </a:rPr>
              <a:t>public interface InvocationHandler{</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Object invoke(Object proxy, Method method, Object[] args)</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throws Throwable;</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a:t>
            </a:r>
            <a:endParaRPr b="0" lang="cs-CZ" sz="1400" strike="noStrike" u="none">
              <a:solidFill>
                <a:srgbClr val="000000"/>
              </a:solidFill>
              <a:uFillTx/>
              <a:latin typeface="Arial"/>
            </a:endParaRPr>
          </a:p>
          <a:p>
            <a:pPr marL="228600" defTabSz="914400">
              <a:lnSpc>
                <a:spcPct val="100000"/>
              </a:lnSpc>
            </a:pPr>
            <a:endParaRPr b="0" lang="cs-CZ" sz="1400" strike="noStrike" u="none">
              <a:solidFill>
                <a:srgbClr val="000000"/>
              </a:solidFill>
              <a:uFillTx/>
              <a:latin typeface="Arial"/>
            </a:endParaRPr>
          </a:p>
          <a:p>
            <a:pPr marL="228600" defTabSz="914400">
              <a:lnSpc>
                <a:spcPct val="100000"/>
              </a:lnSpc>
            </a:pPr>
            <a:endParaRPr b="0" lang="cs-CZ" sz="1400" strike="noStrike" u="none">
              <a:solidFill>
                <a:srgbClr val="000000"/>
              </a:solidFill>
              <a:uFillTx/>
              <a:latin typeface="Arial"/>
            </a:endParaRPr>
          </a:p>
          <a:p>
            <a:pPr marL="228600" defTabSz="914400">
              <a:lnSpc>
                <a:spcPct val="100000"/>
              </a:lnSpc>
            </a:pP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public class MyInvocationHandler implements InvocationHandler{</a:t>
            </a:r>
            <a:endParaRPr b="0" lang="cs-CZ" sz="1400" strike="noStrike" u="none">
              <a:solidFill>
                <a:srgbClr val="000000"/>
              </a:solidFill>
              <a:uFillTx/>
              <a:latin typeface="Arial"/>
            </a:endParaRPr>
          </a:p>
          <a:p>
            <a:pPr marL="228600" defTabSz="914400">
              <a:lnSpc>
                <a:spcPct val="100000"/>
              </a:lnSpc>
            </a:pP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public Object invoke(Object proxy, Method method, Object[] args)</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throws Throwable {</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//do something "dynamic"</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  </a:t>
            </a:r>
            <a:r>
              <a:rPr b="1" lang="en-US" sz="1400" strike="noStrike" u="none">
                <a:solidFill>
                  <a:schemeClr val="dk1"/>
                </a:solidFill>
                <a:uFillTx/>
                <a:latin typeface="Consolas"/>
                <a:ea typeface="Times New Roman"/>
              </a:rPr>
              <a:t>}</a:t>
            </a:r>
            <a:endParaRPr b="0" lang="cs-CZ" sz="1400" strike="noStrike" u="none">
              <a:solidFill>
                <a:srgbClr val="000000"/>
              </a:solidFill>
              <a:uFillTx/>
              <a:latin typeface="Arial"/>
            </a:endParaRPr>
          </a:p>
          <a:p>
            <a:pPr marL="228600" defTabSz="914400">
              <a:lnSpc>
                <a:spcPct val="100000"/>
              </a:lnSpc>
            </a:pPr>
            <a:r>
              <a:rPr b="1" lang="en-US" sz="1400" strike="noStrike" u="none">
                <a:solidFill>
                  <a:schemeClr val="dk1"/>
                </a:solidFill>
                <a:uFillTx/>
                <a:latin typeface="Consolas"/>
                <a:ea typeface="Times New Roman"/>
              </a:rPr>
              <a:t>}</a:t>
            </a:r>
            <a:endParaRPr b="0" lang="cs-CZ" sz="1400" strike="noStrike" u="none">
              <a:solidFill>
                <a:srgbClr val="000000"/>
              </a:solidFill>
              <a:uFillTx/>
              <a:latin typeface="Arial"/>
            </a:endParaRPr>
          </a:p>
          <a:p>
            <a:pPr marL="228600" defTabSz="914400">
              <a:lnSpc>
                <a:spcPct val="100000"/>
              </a:lnSpc>
            </a:pPr>
            <a:endParaRPr b="0" lang="cs-CZ" sz="2800" strike="noStrike" u="none">
              <a:solidFill>
                <a:srgbClr val="000000"/>
              </a:solidFill>
              <a:uFillTx/>
              <a:latin typeface="Arial"/>
            </a:endParaRPr>
          </a:p>
        </p:txBody>
      </p:sp>
      <p:sp>
        <p:nvSpPr>
          <p:cNvPr id="4" name="PlaceHolder 3"/>
          <p:cNvSpPr>
            <a:spLocks noGrp="1"/>
          </p:cNvSpPr>
          <p:nvPr>
            <p:ph type="sldNum" idx="6"/>
          </p:nvPr>
        </p:nvSpPr>
        <p:spPr/>
        <p:txBody>
          <a:bodyPr/>
          <a:p>
            <a:fld id="{2523F533-D335-4991-AABB-7257D6019FCF}" type="slidenum">
              <a:t>208</a:t>
            </a:fld>
          </a:p>
        </p:txBody>
      </p:sp>
      <p:sp>
        <p:nvSpPr>
          <p:cNvPr id="5" name="PlaceHolder 4"/>
          <p:cNvSpPr>
            <a:spLocks noGrp="1"/>
          </p:cNvSpPr>
          <p:nvPr>
            <p:ph type="dt" idx="4"/>
          </p:nvPr>
        </p:nvSpPr>
        <p:spPr/>
        <p:txBody>
          <a:bodyPr/>
          <a:p>
            <a:fld id="{053C8BC3-043D-4825-A200-EECC2F374423}" type="datetime3">
              <a:rPr lang="cs-CZ"/>
              <a:t>12. září 2024</a:t>
            </a:fld>
          </a:p>
        </p:txBody>
      </p:sp>
    </p:spTree>
  </p:cSld>
  <mc:AlternateContent>
    <mc:Choice Requires="p14">
      <p:transition spd="slow" p14:dur="2000"/>
    </mc:Choice>
    <mc:Fallback>
      <p:transition spd="slow"/>
    </mc:Fallback>
  </mc:AlternateContent>
</p:sld>
</file>

<file path=ppt/slides/slide2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Dynamic Proxies Known Use Cases</a:t>
            </a:r>
            <a:endParaRPr b="0" lang="cs-CZ" sz="2700" strike="noStrike" u="none">
              <a:solidFill>
                <a:schemeClr val="dk1"/>
              </a:solidFill>
              <a:uFillTx/>
              <a:latin typeface="Calibri"/>
            </a:endParaRPr>
          </a:p>
        </p:txBody>
      </p:sp>
      <p:sp>
        <p:nvSpPr>
          <p:cNvPr id="93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    </a:t>
            </a:r>
            <a:r>
              <a:rPr b="0" lang="en-US" sz="2800" strike="noStrike" u="none">
                <a:solidFill>
                  <a:schemeClr val="dk1"/>
                </a:solidFill>
                <a:uFillTx/>
                <a:latin typeface="Calibri"/>
              </a:rPr>
              <a:t>Database Connection and Transaction Management</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    </a:t>
            </a:r>
            <a:r>
              <a:rPr b="0" lang="en-US" sz="2800" strike="noStrike" u="none">
                <a:solidFill>
                  <a:schemeClr val="dk1"/>
                </a:solidFill>
                <a:uFillTx/>
                <a:latin typeface="Calibri"/>
              </a:rPr>
              <a:t>Dynamic Mock Objects for Unit Testing</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    </a:t>
            </a:r>
            <a:r>
              <a:rPr b="0" lang="en-US" sz="2800" strike="noStrike" u="none">
                <a:solidFill>
                  <a:schemeClr val="dk1"/>
                </a:solidFill>
                <a:uFillTx/>
                <a:latin typeface="Calibri"/>
              </a:rPr>
              <a:t>Adaptation of DI Container to Custom Factory Interfaces</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    </a:t>
            </a:r>
            <a:r>
              <a:rPr b="0" lang="en-US" sz="2800" strike="noStrike" u="none">
                <a:solidFill>
                  <a:schemeClr val="dk1"/>
                </a:solidFill>
                <a:uFillTx/>
                <a:latin typeface="Calibri"/>
              </a:rPr>
              <a:t>AOP-like Method Interception</a:t>
            </a:r>
            <a:endParaRPr b="0" lang="cs-CZ" sz="2800" strike="noStrike" u="none">
              <a:solidFill>
                <a:schemeClr val="dk1"/>
              </a:solidFill>
              <a:uFillTx/>
              <a:latin typeface="Calibri"/>
            </a:endParaRPr>
          </a:p>
          <a:p>
            <a:pPr indent="0" defTabSz="685800">
              <a:lnSpc>
                <a:spcPct val="90000"/>
              </a:lnSpc>
              <a:spcBef>
                <a:spcPts val="751"/>
              </a:spcBef>
              <a:buNone/>
              <a:tabLst>
                <a:tab algn="l" pos="0"/>
              </a:tabLst>
            </a:pPr>
            <a:endParaRPr b="0" lang="cs-CZ" sz="2800" strike="noStrike" u="none">
              <a:solidFill>
                <a:schemeClr val="dk1"/>
              </a:solidFill>
              <a:uFillTx/>
              <a:latin typeface="Calibri"/>
            </a:endParaRPr>
          </a:p>
        </p:txBody>
      </p:sp>
      <p:sp>
        <p:nvSpPr>
          <p:cNvPr id="936" name="PlaceHolder 3"/>
          <p:cNvSpPr>
            <a:spLocks noGrp="1"/>
          </p:cNvSpPr>
          <p:nvPr>
            <p:ph type="ftr" idx="119"/>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5" name="PlaceHolder 4"/>
          <p:cNvSpPr>
            <a:spLocks noGrp="1"/>
          </p:cNvSpPr>
          <p:nvPr>
            <p:ph type="sldNum" idx="6"/>
          </p:nvPr>
        </p:nvSpPr>
        <p:spPr/>
        <p:txBody>
          <a:bodyPr/>
          <a:p>
            <a:fld id="{97166C40-C3F0-49DE-892C-F5EE8D728832}" type="slidenum">
              <a:t>209</a:t>
            </a:fld>
          </a:p>
        </p:txBody>
      </p:sp>
      <p:sp>
        <p:nvSpPr>
          <p:cNvPr id="6" name="PlaceHolder 5"/>
          <p:cNvSpPr>
            <a:spLocks noGrp="1"/>
          </p:cNvSpPr>
          <p:nvPr>
            <p:ph type="dt" idx="4"/>
          </p:nvPr>
        </p:nvSpPr>
        <p:spPr/>
        <p:txBody>
          <a:bodyPr/>
          <a:p>
            <a:fld id="{F36BAEA9-8DA2-4EAC-9E79-7E34A93F6D16}" type="datetime3">
              <a:rPr lang="cs-CZ"/>
              <a:t>12. září 2024</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Variables</a:t>
            </a:r>
            <a:endParaRPr b="0" lang="cs-CZ" sz="2700" strike="noStrike" u="none">
              <a:solidFill>
                <a:schemeClr val="dk1"/>
              </a:solidFill>
              <a:uFillTx/>
              <a:latin typeface="Calibri"/>
            </a:endParaRPr>
          </a:p>
        </p:txBody>
      </p:sp>
      <p:sp>
        <p:nvSpPr>
          <p:cNvPr id="28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Again similar to C/C++ (instance, local, static, methods arguments) </a:t>
            </a:r>
            <a:r>
              <a:rPr b="1" lang="cs-CZ" sz="2400" strike="noStrike" u="none">
                <a:solidFill>
                  <a:schemeClr val="dk1"/>
                </a:solidFill>
                <a:uFillTx/>
                <a:latin typeface="Calibri"/>
              </a:rPr>
              <a:t>except: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cs-CZ" sz="1800" strike="noStrike" u="none">
                <a:solidFill>
                  <a:schemeClr val="dk1"/>
                </a:solidFill>
                <a:uFillTx/>
                <a:latin typeface="Calibri"/>
              </a:rPr>
              <a:t>There is no global variable – every declaration should be placed inside class or their methods or other blocks</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rgbClr val="000000"/>
                </a:solidFill>
                <a:uFillTx/>
                <a:latin typeface="Arial"/>
              </a:rPr>
              <a:t>default value depends on data type and variable type (local, instance, static)</a:t>
            </a:r>
            <a:r>
              <a:rPr b="0" lang="cs-CZ" sz="2400" strike="noStrike" u="none">
                <a:solidFill>
                  <a:srgbClr val="000000"/>
                </a:solidFill>
                <a:uFillTx/>
                <a:latin typeface="Arial"/>
              </a:rPr>
              <a:t> – </a:t>
            </a:r>
            <a:r>
              <a:rPr b="1" lang="cs-CZ" sz="2400" strike="noStrike" u="none">
                <a:solidFill>
                  <a:srgbClr val="000000"/>
                </a:solidFill>
                <a:uFillTx/>
                <a:latin typeface="Arial"/>
              </a:rPr>
              <a:t>local variables need explicit definition of initial value</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AA217C24-CCBD-4640-B900-65D7CFBDC154}" type="slidenum">
              <a:t>21</a:t>
            </a:fld>
          </a:p>
        </p:txBody>
      </p:sp>
      <p:sp>
        <p:nvSpPr>
          <p:cNvPr id="6" name="PlaceHolder 5"/>
          <p:cNvSpPr>
            <a:spLocks noGrp="1"/>
          </p:cNvSpPr>
          <p:nvPr>
            <p:ph type="dt" idx="4"/>
          </p:nvPr>
        </p:nvSpPr>
        <p:spPr/>
        <p:txBody>
          <a:bodyPr/>
          <a:p>
            <a:fld id="{26C76ACE-ABF3-4803-8313-3861CAA5A90E}" type="datetime3">
              <a:rPr lang="cs-CZ"/>
              <a:t>12. září 2024</a:t>
            </a:fld>
          </a:p>
        </p:txBody>
      </p:sp>
    </p:spTree>
  </p:cSld>
  <mc:AlternateContent>
    <mc:Choice Requires="p14">
      <p:transition spd="slow" p14:dur="2000"/>
    </mc:Choice>
    <mc:Fallback>
      <p:transition spd="slow"/>
    </mc:Fallback>
  </mc:AlternateContent>
</p:sld>
</file>

<file path=ppt/slides/slide2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Dynamic Class Loading</a:t>
            </a:r>
            <a:endParaRPr b="0" lang="cs-CZ" sz="2700" strike="noStrike" u="none">
              <a:solidFill>
                <a:schemeClr val="dk1"/>
              </a:solidFill>
              <a:uFillTx/>
              <a:latin typeface="Calibri"/>
            </a:endParaRPr>
          </a:p>
        </p:txBody>
      </p:sp>
      <p:sp>
        <p:nvSpPr>
          <p:cNvPr id="938" name="PlaceHolder 2"/>
          <p:cNvSpPr>
            <a:spLocks noGrp="1"/>
          </p:cNvSpPr>
          <p:nvPr>
            <p:ph type="ftr" idx="120"/>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39" name="TextBox 6"/>
          <p:cNvSpPr/>
          <p:nvPr/>
        </p:nvSpPr>
        <p:spPr>
          <a:xfrm>
            <a:off x="370080" y="2461320"/>
            <a:ext cx="6739200" cy="26499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r>
              <a:rPr b="1" lang="en-US" sz="1200" strike="noStrike" u="none">
                <a:solidFill>
                  <a:schemeClr val="dk1"/>
                </a:solidFill>
                <a:uFillTx/>
                <a:latin typeface="Consolas"/>
                <a:ea typeface="Times New Roman"/>
              </a:rPr>
              <a:t>public class MainClass {</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public static void main(String[] args){</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ClassLoader classLoader = MainClass.class.getClassLoader();</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try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Class aClass = classLoader.loadClass("com.jenkov.MyClass");</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System.out.println("aClass.getName() = " + aClass.getName());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 catch (ClassNotFoundException e) {</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e.printStackTrace();</a:t>
            </a: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    </a:t>
            </a: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a:p>
            <a:pPr marL="228600" defTabSz="914400">
              <a:lnSpc>
                <a:spcPct val="100000"/>
              </a:lnSpc>
            </a:pPr>
            <a:endParaRPr b="0" lang="cs-CZ" sz="1200" strike="noStrike" u="none">
              <a:solidFill>
                <a:srgbClr val="000000"/>
              </a:solidFill>
              <a:uFillTx/>
              <a:latin typeface="Arial"/>
            </a:endParaRPr>
          </a:p>
          <a:p>
            <a:pPr marL="228600" defTabSz="914400">
              <a:lnSpc>
                <a:spcPct val="100000"/>
              </a:lnSpc>
            </a:pPr>
            <a:r>
              <a:rPr b="1" lang="en-US" sz="1200" strike="noStrike" u="none">
                <a:solidFill>
                  <a:schemeClr val="dk1"/>
                </a:solidFill>
                <a:uFillTx/>
                <a:latin typeface="Consolas"/>
                <a:ea typeface="Times New Roman"/>
              </a:rPr>
              <a:t>}</a:t>
            </a:r>
            <a:endParaRPr b="0" lang="cs-CZ" sz="1200" strike="noStrike" u="none">
              <a:solidFill>
                <a:srgbClr val="000000"/>
              </a:solidFill>
              <a:uFillTx/>
              <a:latin typeface="Arial"/>
            </a:endParaRPr>
          </a:p>
        </p:txBody>
      </p:sp>
      <p:sp>
        <p:nvSpPr>
          <p:cNvPr id="4" name="PlaceHolder 3"/>
          <p:cNvSpPr>
            <a:spLocks noGrp="1"/>
          </p:cNvSpPr>
          <p:nvPr>
            <p:ph type="sldNum" idx="6"/>
          </p:nvPr>
        </p:nvSpPr>
        <p:spPr/>
        <p:txBody>
          <a:bodyPr/>
          <a:p>
            <a:fld id="{D5F0E703-2EB4-460F-BCD1-A2C4DA656DDF}" type="slidenum">
              <a:t>210</a:t>
            </a:fld>
          </a:p>
        </p:txBody>
      </p:sp>
      <p:sp>
        <p:nvSpPr>
          <p:cNvPr id="5" name="PlaceHolder 4"/>
          <p:cNvSpPr>
            <a:spLocks noGrp="1"/>
          </p:cNvSpPr>
          <p:nvPr>
            <p:ph type="dt" idx="4"/>
          </p:nvPr>
        </p:nvSpPr>
        <p:spPr/>
        <p:txBody>
          <a:bodyPr/>
          <a:p>
            <a:fld id="{E1A8A91F-7DD6-4B85-9756-770E4BBDB912}" type="datetime3">
              <a:rPr lang="cs-CZ"/>
              <a:t>12. září 2024</a:t>
            </a:fld>
          </a:p>
        </p:txBody>
      </p:sp>
    </p:spTree>
  </p:cSld>
  <mc:AlternateContent>
    <mc:Choice Requires="p14">
      <p:transition spd="slow" p14:dur="2000"/>
    </mc:Choice>
    <mc:Fallback>
      <p:transition spd="slow"/>
    </mc:Fallback>
  </mc:AlternateContent>
</p:sld>
</file>

<file path=ppt/slides/slide2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Own ClassLoader</a:t>
            </a:r>
            <a:endParaRPr b="0" lang="cs-CZ" sz="2700" strike="noStrike" u="none">
              <a:solidFill>
                <a:schemeClr val="dk1"/>
              </a:solidFill>
              <a:uFillTx/>
              <a:latin typeface="Calibri"/>
            </a:endParaRPr>
          </a:p>
        </p:txBody>
      </p:sp>
      <p:sp>
        <p:nvSpPr>
          <p:cNvPr id="941" name="PlaceHolder 2"/>
          <p:cNvSpPr>
            <a:spLocks noGrp="1"/>
          </p:cNvSpPr>
          <p:nvPr>
            <p:ph type="ftr" idx="121"/>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42" name="TextBox 6"/>
          <p:cNvSpPr/>
          <p:nvPr/>
        </p:nvSpPr>
        <p:spPr>
          <a:xfrm>
            <a:off x="3128760" y="2049120"/>
            <a:ext cx="4293000" cy="45651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public class MyClassLoader extends ClassLoader{</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public MyClassLoader(ClassLoader parent)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super(parent);</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public Class loadClass(String name) throws ClassNotFoundException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if(!"reflection.MyObject".equals(name))</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return super.loadClass(name);</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try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String url = "file:C:/data/projects/tutorials/web/WEB-INF/"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"classes/reflection/MyObject.class";</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URL myUrl = new URL(url);</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URLConnection connection = myUrl.openConnection();</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InputStream input = connection.getInputStream();</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ByteArrayOutputStream buffer = new ByteArrayOutputStream();</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int data = input.read();</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while(data != -1){</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buffer.write(data);</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data = input.read();</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input.close();</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byte[] classData = buffer.toByteArray();</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return defineClass("reflection.MyObject",</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classData, 0, classData.length);</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 catch (MalformedURLException e)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e.printStackTrace();</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 catch (IOException e) {</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e.printStackTrace();</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return null;</a:t>
            </a: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    </a:t>
            </a:r>
            <a:r>
              <a:rPr b="1" lang="en-US" sz="700" strike="noStrike" u="none">
                <a:solidFill>
                  <a:schemeClr val="dk1"/>
                </a:solidFill>
                <a:uFillTx/>
                <a:latin typeface="Consolas"/>
                <a:ea typeface="Times New Roman"/>
              </a:rPr>
              <a:t>}</a:t>
            </a:r>
            <a:endParaRPr b="0" lang="cs-CZ" sz="700" strike="noStrike" u="none">
              <a:solidFill>
                <a:srgbClr val="000000"/>
              </a:solidFill>
              <a:uFillTx/>
              <a:latin typeface="Arial"/>
            </a:endParaRPr>
          </a:p>
          <a:p>
            <a:pPr marL="228600" defTabSz="914400">
              <a:lnSpc>
                <a:spcPct val="100000"/>
              </a:lnSpc>
            </a:pPr>
            <a:endParaRPr b="0" lang="cs-CZ" sz="700" strike="noStrike" u="none">
              <a:solidFill>
                <a:srgbClr val="000000"/>
              </a:solidFill>
              <a:uFillTx/>
              <a:latin typeface="Arial"/>
            </a:endParaRPr>
          </a:p>
          <a:p>
            <a:pPr marL="228600" defTabSz="914400">
              <a:lnSpc>
                <a:spcPct val="100000"/>
              </a:lnSpc>
            </a:pPr>
            <a:r>
              <a:rPr b="1" lang="en-US" sz="700" strike="noStrike" u="none">
                <a:solidFill>
                  <a:schemeClr val="dk1"/>
                </a:solidFill>
                <a:uFillTx/>
                <a:latin typeface="Consolas"/>
                <a:ea typeface="Times New Roman"/>
              </a:rPr>
              <a:t>}</a:t>
            </a:r>
            <a:endParaRPr b="0" lang="cs-CZ" sz="700" strike="noStrike" u="none">
              <a:solidFill>
                <a:srgbClr val="000000"/>
              </a:solidFill>
              <a:uFillTx/>
              <a:latin typeface="Arial"/>
            </a:endParaRPr>
          </a:p>
        </p:txBody>
      </p:sp>
      <p:sp>
        <p:nvSpPr>
          <p:cNvPr id="4" name="PlaceHolder 3"/>
          <p:cNvSpPr>
            <a:spLocks noGrp="1"/>
          </p:cNvSpPr>
          <p:nvPr>
            <p:ph type="sldNum" idx="6"/>
          </p:nvPr>
        </p:nvSpPr>
        <p:spPr/>
        <p:txBody>
          <a:bodyPr/>
          <a:p>
            <a:fld id="{B4B63430-882E-4402-A1A5-C5901A7B0BEE}" type="slidenum">
              <a:t>211</a:t>
            </a:fld>
          </a:p>
        </p:txBody>
      </p:sp>
      <p:sp>
        <p:nvSpPr>
          <p:cNvPr id="5" name="PlaceHolder 4"/>
          <p:cNvSpPr>
            <a:spLocks noGrp="1"/>
          </p:cNvSpPr>
          <p:nvPr>
            <p:ph type="dt" idx="4"/>
          </p:nvPr>
        </p:nvSpPr>
        <p:spPr/>
        <p:txBody>
          <a:bodyPr/>
          <a:p>
            <a:fld id="{76494746-3D46-4435-9AA9-E38E701F1625}" type="datetime3">
              <a:rPr lang="cs-CZ"/>
              <a:t>12. září 2024</a:t>
            </a:fld>
          </a:p>
        </p:txBody>
      </p:sp>
    </p:spTree>
  </p:cSld>
  <mc:AlternateContent>
    <mc:Choice Requires="p14">
      <p:transition spd="slow" p14:dur="2000"/>
    </mc:Choice>
    <mc:Fallback>
      <p:transition spd="slow"/>
    </mc:Fallback>
  </mc:AlternateContent>
</p:sld>
</file>

<file path=ppt/slides/slide2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 Reflection: Class Reloading</a:t>
            </a:r>
            <a:endParaRPr b="0" lang="cs-CZ" sz="2700" strike="noStrike" u="none">
              <a:solidFill>
                <a:schemeClr val="dk1"/>
              </a:solidFill>
              <a:uFillTx/>
              <a:latin typeface="Calibri"/>
            </a:endParaRPr>
          </a:p>
        </p:txBody>
      </p:sp>
      <p:sp>
        <p:nvSpPr>
          <p:cNvPr id="944" name="PlaceHolder 2"/>
          <p:cNvSpPr>
            <a:spLocks noGrp="1"/>
          </p:cNvSpPr>
          <p:nvPr>
            <p:ph type="ftr" idx="122"/>
          </p:nvPr>
        </p:nvSpPr>
        <p:spPr>
          <a:xfrm>
            <a:off x="926280" y="6356520"/>
            <a:ext cx="7453080" cy="308880"/>
          </a:xfrm>
          <a:prstGeom prst="rect">
            <a:avLst/>
          </a:prstGeom>
          <a:noFill/>
          <a:ln w="0">
            <a:noFill/>
          </a:ln>
        </p:spPr>
        <p:txBody>
          <a:bodyPr lIns="91440" rIns="91440" tIns="45720" bIns="45720" anchor="ctr">
            <a:noAutofit/>
          </a:bodyPr>
          <a:lstStyle>
            <a:lvl1pPr indent="0" defTabSz="914400">
              <a:lnSpc>
                <a:spcPct val="100000"/>
              </a:lnSpc>
              <a:buNone/>
              <a:defRPr b="0" lang="en-US" sz="900" strike="noStrike" u="none">
                <a:solidFill>
                  <a:schemeClr val="dk1">
                    <a:tint val="75000"/>
                  </a:schemeClr>
                </a:solidFill>
                <a:uFillTx/>
                <a:latin typeface="Calibri"/>
              </a:defRPr>
            </a:lvl1pPr>
          </a:lstStyle>
          <a:p>
            <a:pPr indent="0" defTabSz="914400">
              <a:lnSpc>
                <a:spcPct val="100000"/>
              </a:lnSpc>
              <a:buNone/>
            </a:pPr>
            <a:r>
              <a:rPr b="0" lang="en-US" sz="900" strike="noStrike" u="none">
                <a:solidFill>
                  <a:schemeClr val="dk1">
                    <a:tint val="75000"/>
                  </a:schemeClr>
                </a:solidFill>
                <a:uFillTx/>
                <a:latin typeface="Calibri"/>
              </a:rPr>
              <a:t>Programming in Java II</a:t>
            </a:r>
            <a:endParaRPr b="0" lang="cs-CZ" sz="900" strike="noStrike" u="none">
              <a:solidFill>
                <a:srgbClr val="000000"/>
              </a:solidFill>
              <a:uFillTx/>
              <a:latin typeface="Times New Roman"/>
            </a:endParaRPr>
          </a:p>
        </p:txBody>
      </p:sp>
      <p:sp>
        <p:nvSpPr>
          <p:cNvPr id="945" name="TextBox 6"/>
          <p:cNvSpPr/>
          <p:nvPr/>
        </p:nvSpPr>
        <p:spPr>
          <a:xfrm>
            <a:off x="1429560" y="2171160"/>
            <a:ext cx="6235560" cy="3765960"/>
          </a:xfrm>
          <a:prstGeom prst="rect">
            <a:avLst/>
          </a:prstGeom>
          <a:solidFill>
            <a:schemeClr val="accent4">
              <a:lumMod val="20000"/>
              <a:lumOff val="80000"/>
              <a:alpha val="79000"/>
            </a:schemeClr>
          </a:solidFill>
          <a:ln w="0">
            <a:solidFill>
              <a:srgbClr val="00a499"/>
            </a:solidFill>
          </a:ln>
        </p:spPr>
        <p:style>
          <a:lnRef idx="0"/>
          <a:fillRef idx="0"/>
          <a:effectRef idx="0"/>
          <a:fontRef idx="minor"/>
        </p:style>
        <p:txBody>
          <a:bodyPr wrap="none" lIns="90000" rIns="90000" tIns="45000" bIns="45000" anchor="t">
            <a:spAutoFit/>
          </a:bodyPr>
          <a:p>
            <a:pPr marL="228600" defTabSz="914400">
              <a:lnSpc>
                <a:spcPct val="100000"/>
              </a:lnSpc>
            </a:pPr>
            <a:r>
              <a:rPr b="1" lang="en-US" sz="1050" strike="noStrike" u="none">
                <a:solidFill>
                  <a:schemeClr val="dk1"/>
                </a:solidFill>
                <a:uFillTx/>
                <a:latin typeface="Consolas"/>
                <a:ea typeface="Times New Roman"/>
              </a:rPr>
              <a:t>public static void main(String[] args) throws</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ClassNotFoundException,</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IllegalAccessException,</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InstantiationException {</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ClassLoader parentClassLoader = MyClassLoader.class.getClassLoader();</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MyClassLoader classLoader = new MyClassLoader(parentClassLoader);</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Class myObjectClass = classLoader.loadClass("reflection.MyObject");</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AnInterface2       object1 =</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(AnInterface2) myObjectClass.newInstance();</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MyObjectSuperClass object2 =</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(MyObjectSuperClass) myObjectClass.newInstance();</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//create new class loader so classes can be reloaded.</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classLoader = new MyClassLoader(parentClassLoader);</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myObjectClass = classLoader.loadClass("reflection.MyObject");</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object1 = (AnInterface2)       myObjectClass.newInstance();</a:t>
            </a: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    </a:t>
            </a:r>
            <a:r>
              <a:rPr b="1" lang="en-US" sz="1050" strike="noStrike" u="none">
                <a:solidFill>
                  <a:schemeClr val="dk1"/>
                </a:solidFill>
                <a:uFillTx/>
                <a:latin typeface="Consolas"/>
                <a:ea typeface="Times New Roman"/>
              </a:rPr>
              <a:t>object2 = (MyObjectSuperClass) myObjectClass.newInstance();</a:t>
            </a:r>
            <a:endParaRPr b="0" lang="cs-CZ" sz="1050" strike="noStrike" u="none">
              <a:solidFill>
                <a:srgbClr val="000000"/>
              </a:solidFill>
              <a:uFillTx/>
              <a:latin typeface="Arial"/>
            </a:endParaRPr>
          </a:p>
          <a:p>
            <a:pPr marL="228600" defTabSz="914400">
              <a:lnSpc>
                <a:spcPct val="100000"/>
              </a:lnSpc>
            </a:pPr>
            <a:endParaRPr b="0" lang="cs-CZ" sz="1050" strike="noStrike" u="none">
              <a:solidFill>
                <a:srgbClr val="000000"/>
              </a:solidFill>
              <a:uFillTx/>
              <a:latin typeface="Arial"/>
            </a:endParaRPr>
          </a:p>
          <a:p>
            <a:pPr marL="228600" defTabSz="914400">
              <a:lnSpc>
                <a:spcPct val="100000"/>
              </a:lnSpc>
            </a:pPr>
            <a:r>
              <a:rPr b="1" lang="en-US" sz="1050" strike="noStrike" u="none">
                <a:solidFill>
                  <a:schemeClr val="dk1"/>
                </a:solidFill>
                <a:uFillTx/>
                <a:latin typeface="Consolas"/>
                <a:ea typeface="Times New Roman"/>
              </a:rPr>
              <a:t>}</a:t>
            </a:r>
            <a:endParaRPr b="0" lang="cs-CZ" sz="1050" strike="noStrike" u="none">
              <a:solidFill>
                <a:srgbClr val="000000"/>
              </a:solidFill>
              <a:uFillTx/>
              <a:latin typeface="Arial"/>
            </a:endParaRPr>
          </a:p>
        </p:txBody>
      </p:sp>
      <p:sp>
        <p:nvSpPr>
          <p:cNvPr id="4" name="PlaceHolder 3"/>
          <p:cNvSpPr>
            <a:spLocks noGrp="1"/>
          </p:cNvSpPr>
          <p:nvPr>
            <p:ph type="sldNum" idx="6"/>
          </p:nvPr>
        </p:nvSpPr>
        <p:spPr/>
        <p:txBody>
          <a:bodyPr/>
          <a:p>
            <a:fld id="{C95C1037-C36A-464A-B189-125FB05E631D}" type="slidenum">
              <a:t>212</a:t>
            </a:fld>
          </a:p>
        </p:txBody>
      </p:sp>
      <p:sp>
        <p:nvSpPr>
          <p:cNvPr id="5" name="PlaceHolder 4"/>
          <p:cNvSpPr>
            <a:spLocks noGrp="1"/>
          </p:cNvSpPr>
          <p:nvPr>
            <p:ph type="dt" idx="4"/>
          </p:nvPr>
        </p:nvSpPr>
        <p:spPr/>
        <p:txBody>
          <a:bodyPr/>
          <a:p>
            <a:fld id="{52DB2107-D454-4314-9164-99AEBF6D55C6}" type="datetime3">
              <a:rPr lang="cs-CZ"/>
              <a:t>12. září 2024</a:t>
            </a:fld>
          </a:p>
        </p:txBody>
      </p:sp>
    </p:spTree>
  </p:cSld>
  <mc:AlternateContent>
    <mc:Choice Requires="p14">
      <p:transition spd="slow" p14:dur="2000"/>
    </mc:Choice>
    <mc:Fallback>
      <p:transition spd="slow"/>
    </mc:Fallback>
  </mc:AlternateContent>
</p:sld>
</file>

<file path=ppt/slides/slide2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7</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94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Threads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ThreadGroup</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Synchronization</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B8906990-0B1D-4C9B-846D-77DA241671DD}" type="slidenum">
              <a:t>213</a:t>
            </a:fld>
          </a:p>
        </p:txBody>
      </p:sp>
      <p:sp>
        <p:nvSpPr>
          <p:cNvPr id="6" name="PlaceHolder 5"/>
          <p:cNvSpPr>
            <a:spLocks noGrp="1"/>
          </p:cNvSpPr>
          <p:nvPr>
            <p:ph type="dt" idx="4"/>
          </p:nvPr>
        </p:nvSpPr>
        <p:spPr/>
        <p:txBody>
          <a:bodyPr/>
          <a:p>
            <a:fld id="{207534AA-5E49-44CB-8301-C319451B9AC4}" type="datetime3">
              <a:rPr lang="cs-CZ"/>
              <a:t>12. září 2024</a:t>
            </a:fld>
          </a:p>
        </p:txBody>
      </p:sp>
    </p:spTree>
  </p:cSld>
  <mc:AlternateContent>
    <mc:Choice Requires="p14">
      <p:transition spd="slow" p14:dur="2000"/>
    </mc:Choice>
    <mc:Fallback>
      <p:transition spd="slow"/>
    </mc:Fallback>
  </mc:AlternateContent>
</p:sld>
</file>

<file path=ppt/slides/slide2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 of execution</a:t>
            </a:r>
            <a:br>
              <a:rPr sz="2700"/>
            </a:br>
            <a:endParaRPr b="0" lang="cs-CZ" sz="2700" strike="noStrike" u="none">
              <a:solidFill>
                <a:schemeClr val="dk1"/>
              </a:solidFill>
              <a:uFillTx/>
              <a:latin typeface="Calibri"/>
            </a:endParaRPr>
          </a:p>
        </p:txBody>
      </p:sp>
      <p:sp>
        <p:nvSpPr>
          <p:cNvPr id="94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Calibri"/>
              </a:rPr>
              <a:t>“</a:t>
            </a:r>
            <a:r>
              <a:rPr b="0" lang="en-US" sz="2400" strike="noStrike" u="none">
                <a:solidFill>
                  <a:srgbClr val="000000"/>
                </a:solidFill>
                <a:uFillTx/>
                <a:latin typeface="Calibri"/>
              </a:rPr>
              <a:t>is the smallest sequence of programmed instructions that can be managed independently by an operating system scheduler” - </a:t>
            </a:r>
            <a:r>
              <a:rPr b="0" i="1" lang="en-US" sz="2400" strike="noStrike" u="none">
                <a:solidFill>
                  <a:srgbClr val="000000"/>
                </a:solidFill>
                <a:uFillTx/>
                <a:latin typeface="Calibri"/>
              </a:rPr>
              <a:t>Wikipedia for topic Thread(computing)</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Calibri"/>
              </a:rPr>
              <a:t>Multiple threads can exist in one process (running programs) and they share resources (memory)</a:t>
            </a:r>
            <a:endParaRPr b="0" lang="cs-CZ" sz="2400" strike="noStrike" u="none">
              <a:solidFill>
                <a:schemeClr val="dk1"/>
              </a:solidFill>
              <a:uFillTx/>
              <a:latin typeface="Calibri"/>
            </a:endParaRPr>
          </a:p>
          <a:p>
            <a:pPr indent="0" defTabSz="685800">
              <a:lnSpc>
                <a:spcPct val="100000"/>
              </a:lnSpc>
              <a:spcBef>
                <a:spcPts val="641"/>
              </a:spcBef>
              <a:buNone/>
            </a:pPr>
            <a:endParaRPr b="0" lang="cs-CZ" sz="2400" strike="noStrike" u="none">
              <a:solidFill>
                <a:schemeClr val="dk1"/>
              </a:solidFill>
              <a:uFillTx/>
              <a:latin typeface="Calibri"/>
            </a:endParaRPr>
          </a:p>
          <a:p>
            <a:pPr indent="0" defTabSz="685800">
              <a:lnSpc>
                <a:spcPct val="100000"/>
              </a:lnSpc>
              <a:spcBef>
                <a:spcPts val="64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Threads</a:t>
            </a:r>
            <a:endParaRPr b="0" lang="cs-CZ" sz="2700" strike="noStrike" u="none">
              <a:solidFill>
                <a:schemeClr val="dk1"/>
              </a:solidFill>
              <a:uFillTx/>
              <a:latin typeface="Calibri"/>
            </a:endParaRPr>
          </a:p>
        </p:txBody>
      </p:sp>
      <p:sp>
        <p:nvSpPr>
          <p:cNvPr id="95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561"/>
              </a:spcBef>
              <a:buClr>
                <a:srgbClr val="000000"/>
              </a:buClr>
              <a:buFont typeface="Symbol" charset="2"/>
              <a:buChar char=""/>
            </a:pPr>
            <a:r>
              <a:rPr b="0" lang="en-US" sz="2400" strike="noStrike" u="none">
                <a:solidFill>
                  <a:srgbClr val="000000"/>
                </a:solidFill>
                <a:uFillTx/>
                <a:latin typeface="Calibri"/>
              </a:rPr>
              <a:t>Represented by class Thread </a:t>
            </a:r>
            <a:endParaRPr b="0" lang="cs-CZ" sz="2400" strike="noStrike" u="none">
              <a:solidFill>
                <a:schemeClr val="dk1"/>
              </a:solidFill>
              <a:uFillTx/>
              <a:latin typeface="Calibri"/>
            </a:endParaRPr>
          </a:p>
          <a:p>
            <a:pPr marL="343080" indent="-342720" defTabSz="685800">
              <a:lnSpc>
                <a:spcPct val="100000"/>
              </a:lnSpc>
              <a:spcBef>
                <a:spcPts val="561"/>
              </a:spcBef>
              <a:buClr>
                <a:srgbClr val="000000"/>
              </a:buClr>
              <a:buFont typeface="Symbol" charset="2"/>
              <a:buChar char=""/>
            </a:pPr>
            <a:r>
              <a:rPr b="0" lang="en-US" sz="2400" strike="noStrike" u="none">
                <a:solidFill>
                  <a:srgbClr val="000000"/>
                </a:solidFill>
                <a:uFillTx/>
                <a:latin typeface="Calibri"/>
              </a:rPr>
              <a:t>Its method </a:t>
            </a:r>
            <a:r>
              <a:rPr b="0" i="1" lang="en-US" sz="2400" strike="noStrike" u="none">
                <a:solidFill>
                  <a:srgbClr val="000000"/>
                </a:solidFill>
                <a:uFillTx/>
                <a:latin typeface="Calibri"/>
              </a:rPr>
              <a:t>run()</a:t>
            </a:r>
            <a:r>
              <a:rPr b="0" lang="en-US" sz="2400" strike="noStrike" u="none">
                <a:solidFill>
                  <a:srgbClr val="000000"/>
                </a:solidFill>
                <a:uFillTx/>
                <a:latin typeface="Calibri"/>
              </a:rPr>
              <a:t> serves as a main routine for the thread.</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Calibri"/>
              </a:rPr>
              <a:t>A thread can be in state </a:t>
            </a:r>
            <a:r>
              <a:rPr b="0" lang="en-US" sz="2400" strike="noStrike" u="none">
                <a:solidFill>
                  <a:srgbClr val="2f75ff"/>
                </a:solidFill>
                <a:uFillTx/>
                <a:latin typeface="Calibri"/>
              </a:rPr>
              <a:t>runnable</a:t>
            </a:r>
            <a:r>
              <a:rPr b="0" lang="en-US" sz="2400" strike="noStrike" u="none">
                <a:solidFill>
                  <a:srgbClr val="000000"/>
                </a:solidFill>
                <a:uFillTx/>
                <a:latin typeface="Calibri"/>
              </a:rPr>
              <a:t>, </a:t>
            </a:r>
            <a:r>
              <a:rPr b="0" lang="en-US" sz="2400" strike="noStrike" u="none">
                <a:solidFill>
                  <a:srgbClr val="2f75ff"/>
                </a:solidFill>
                <a:uFillTx/>
                <a:latin typeface="Calibri"/>
              </a:rPr>
              <a:t>not runnable</a:t>
            </a:r>
            <a:r>
              <a:rPr b="0" lang="en-US" sz="2400" strike="noStrike" u="none">
                <a:solidFill>
                  <a:srgbClr val="000000"/>
                </a:solidFill>
                <a:uFillTx/>
                <a:latin typeface="Calibri"/>
              </a:rPr>
              <a:t> </a:t>
            </a:r>
            <a:r>
              <a:rPr b="0" i="1" lang="en-US" sz="2400" strike="noStrike" u="none">
                <a:solidFill>
                  <a:srgbClr val="000000"/>
                </a:solidFill>
                <a:uFillTx/>
                <a:latin typeface="Calibri"/>
              </a:rPr>
              <a:t>(sleep</a:t>
            </a:r>
            <a:r>
              <a:rPr b="0" i="1" lang="en-US" sz="2800" strike="noStrike" u="none">
                <a:solidFill>
                  <a:srgbClr val="000000"/>
                </a:solidFill>
                <a:uFillTx/>
                <a:latin typeface="Calibri"/>
              </a:rPr>
              <a:t>()</a:t>
            </a:r>
            <a:r>
              <a:rPr b="0" lang="en-US" sz="2800" strike="noStrike" u="none">
                <a:solidFill>
                  <a:srgbClr val="000000"/>
                </a:solidFill>
                <a:uFillTx/>
                <a:latin typeface="Calibri"/>
              </a:rPr>
              <a:t>,</a:t>
            </a:r>
            <a:r>
              <a:rPr b="0" lang="en-US" sz="2400" strike="noStrike" u="none">
                <a:solidFill>
                  <a:srgbClr val="000000"/>
                </a:solidFill>
                <a:uFillTx/>
                <a:latin typeface="Calibri"/>
              </a:rPr>
              <a:t> </a:t>
            </a:r>
            <a:r>
              <a:rPr b="0" i="1" lang="en-US" sz="2400" strike="noStrike" u="none">
                <a:solidFill>
                  <a:srgbClr val="000000"/>
                </a:solidFill>
                <a:uFillTx/>
                <a:latin typeface="Calibri"/>
              </a:rPr>
              <a:t>wait()</a:t>
            </a:r>
            <a:r>
              <a:rPr b="0" lang="en-US" sz="2400" strike="noStrike" u="none">
                <a:solidFill>
                  <a:srgbClr val="000000"/>
                </a:solidFill>
                <a:uFillTx/>
                <a:latin typeface="Calibri"/>
              </a:rPr>
              <a:t> or blocking I/O) and </a:t>
            </a:r>
            <a:r>
              <a:rPr b="0" lang="en-US" sz="2400" strike="noStrike" u="none">
                <a:solidFill>
                  <a:srgbClr val="2f75ff"/>
                </a:solidFill>
                <a:uFillTx/>
                <a:latin typeface="Calibri"/>
              </a:rPr>
              <a:t>dead</a:t>
            </a:r>
            <a:r>
              <a:rPr b="0" lang="en-US" sz="2400" strike="noStrike" u="none">
                <a:solidFill>
                  <a:srgbClr val="000000"/>
                </a:solidFill>
                <a:uFillTx/>
                <a:latin typeface="Calibri"/>
              </a:rPr>
              <a:t> (completion of the </a:t>
            </a:r>
            <a:r>
              <a:rPr b="0" i="1" lang="en-US" sz="2400" strike="noStrike" u="none">
                <a:solidFill>
                  <a:srgbClr val="000000"/>
                </a:solidFill>
                <a:uFillTx/>
                <a:latin typeface="Calibri"/>
              </a:rPr>
              <a:t>run()</a:t>
            </a:r>
            <a:r>
              <a:rPr b="0" lang="en-US" sz="2400" strike="noStrike" u="none">
                <a:solidFill>
                  <a:srgbClr val="000000"/>
                </a:solidFill>
                <a:uFillTx/>
                <a:latin typeface="Calibri"/>
              </a:rPr>
              <a:t> method). </a:t>
            </a:r>
            <a:endParaRPr b="0" lang="cs-CZ" sz="2400" strike="noStrike" u="none">
              <a:solidFill>
                <a:schemeClr val="dk1"/>
              </a:solidFill>
              <a:uFillTx/>
              <a:latin typeface="Calibri"/>
            </a:endParaRPr>
          </a:p>
          <a:p>
            <a:pPr marL="343080" indent="-342720" defTabSz="685800">
              <a:lnSpc>
                <a:spcPct val="100000"/>
              </a:lnSpc>
              <a:spcBef>
                <a:spcPts val="561"/>
              </a:spcBef>
              <a:buClr>
                <a:srgbClr val="000000"/>
              </a:buClr>
              <a:buFont typeface="Symbol" charset="2"/>
              <a:buChar char=""/>
            </a:pPr>
            <a:r>
              <a:rPr b="0" lang="en-US" sz="2400" strike="noStrike" u="none">
                <a:solidFill>
                  <a:srgbClr val="000000"/>
                </a:solidFill>
                <a:uFillTx/>
                <a:latin typeface="Calibri"/>
              </a:rPr>
              <a:t>A thread can have a priority from </a:t>
            </a:r>
            <a:br>
              <a:rPr sz="2400"/>
            </a:br>
            <a:r>
              <a:rPr b="0" lang="en-US" sz="2400" strike="noStrike" u="none">
                <a:solidFill>
                  <a:srgbClr val="000000"/>
                </a:solidFill>
                <a:uFillTx/>
                <a:latin typeface="Calibri"/>
              </a:rPr>
              <a:t>	</a:t>
            </a:r>
            <a:r>
              <a:rPr b="0" i="1" lang="en-US" sz="2400" strike="noStrike" u="none">
                <a:solidFill>
                  <a:srgbClr val="000000"/>
                </a:solidFill>
                <a:uFillTx/>
                <a:latin typeface="Calibri"/>
              </a:rPr>
              <a:t>Thread.MIN_PRIORITY</a:t>
            </a:r>
            <a:r>
              <a:rPr b="0" lang="en-US" sz="2400" strike="noStrike" u="none">
                <a:solidFill>
                  <a:srgbClr val="000000"/>
                </a:solidFill>
                <a:uFillTx/>
                <a:latin typeface="Calibri"/>
              </a:rPr>
              <a:t> (1) to </a:t>
            </a:r>
            <a:r>
              <a:rPr b="0" lang="en-US" sz="2400" strike="noStrike" u="none">
                <a:solidFill>
                  <a:srgbClr val="000000"/>
                </a:solidFill>
                <a:uFillTx/>
                <a:latin typeface="Calibri"/>
              </a:rPr>
              <a:t>	</a:t>
            </a:r>
            <a:r>
              <a:rPr b="0" lang="en-US" sz="2400" strike="noStrike" u="none">
                <a:solidFill>
                  <a:srgbClr val="000000"/>
                </a:solidFill>
                <a:uFillTx/>
                <a:latin typeface="Calibri"/>
              </a:rPr>
              <a:t>	</a:t>
            </a:r>
            <a:r>
              <a:rPr b="0" lang="en-US" sz="2400" strike="noStrike" u="none">
                <a:solidFill>
                  <a:srgbClr val="000000"/>
                </a:solidFill>
                <a:uFillTx/>
                <a:latin typeface="Calibri"/>
              </a:rPr>
              <a:t>	</a:t>
            </a:r>
            <a:r>
              <a:rPr b="0" i="1" lang="en-US" sz="2400" strike="noStrike" u="none">
                <a:solidFill>
                  <a:srgbClr val="000000"/>
                </a:solidFill>
                <a:uFillTx/>
                <a:latin typeface="Calibri"/>
              </a:rPr>
              <a:t>Thread.MAX_PRIORITY</a:t>
            </a:r>
            <a:r>
              <a:rPr b="0" lang="en-US" sz="2400" strike="noStrike" u="none">
                <a:solidFill>
                  <a:srgbClr val="000000"/>
                </a:solidFill>
                <a:uFillTx/>
                <a:latin typeface="Calibri"/>
              </a:rPr>
              <a:t> (10).</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java.lang.Thread – a multithreading friend</a:t>
            </a:r>
            <a:endParaRPr b="0" lang="cs-CZ" sz="2700" strike="noStrike" u="none">
              <a:solidFill>
                <a:schemeClr val="dk1"/>
              </a:solidFill>
              <a:uFillTx/>
              <a:latin typeface="Calibri"/>
            </a:endParaRPr>
          </a:p>
        </p:txBody>
      </p:sp>
      <p:sp>
        <p:nvSpPr>
          <p:cNvPr id="953"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Define subclass (class MyThread1 e.g.) of the class Thread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Override method “run” – this code will be executed in new thread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Create new instance of your class (MyThread1) and call the method “start”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thread end after leaving method “run”</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4" name="CustomShape 2"/>
          <p:cNvSpPr/>
          <p:nvPr/>
        </p:nvSpPr>
        <p:spPr>
          <a:xfrm>
            <a:off x="523800" y="1942920"/>
            <a:ext cx="7544520" cy="36612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800" strike="noStrike" u="none">
                <a:solidFill>
                  <a:srgbClr val="000000"/>
                </a:solidFill>
                <a:uFillTx/>
                <a:latin typeface="Arial"/>
              </a:rPr>
              <a:t>Intent - create two threads that each print out their own text.</a:t>
            </a:r>
            <a:endParaRPr b="0" lang="cs-CZ" sz="1800" strike="noStrike" u="none">
              <a:solidFill>
                <a:srgbClr val="000000"/>
              </a:solidFill>
              <a:uFillTx/>
              <a:latin typeface="Arial"/>
            </a:endParaRPr>
          </a:p>
        </p:txBody>
      </p:sp>
      <p:sp>
        <p:nvSpPr>
          <p:cNvPr id="955" name="CustomShape 3"/>
          <p:cNvSpPr/>
          <p:nvPr/>
        </p:nvSpPr>
        <p:spPr>
          <a:xfrm>
            <a:off x="3173040" y="2576520"/>
            <a:ext cx="4807800" cy="283500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200" strike="noStrike" u="none">
                <a:solidFill>
                  <a:srgbClr val="000000"/>
                </a:solidFill>
                <a:uFillTx/>
                <a:latin typeface="Arial"/>
              </a:rPr>
              <a:t>public class</a:t>
            </a:r>
            <a:r>
              <a:rPr b="0" lang="en-US" sz="1200" strike="noStrike" u="none">
                <a:solidFill>
                  <a:srgbClr val="000000"/>
                </a:solidFill>
                <a:uFillTx/>
                <a:latin typeface="Arial"/>
              </a:rPr>
              <a:t> PrintThread </a:t>
            </a:r>
            <a:r>
              <a:rPr b="1" lang="en-US" sz="1200" strike="noStrike" u="none">
                <a:solidFill>
                  <a:srgbClr val="000000"/>
                </a:solidFill>
                <a:uFillTx/>
                <a:latin typeface="Arial"/>
              </a:rPr>
              <a:t>extends</a:t>
            </a:r>
            <a:r>
              <a:rPr b="0" lang="en-US" sz="1200" strike="noStrike" u="none">
                <a:solidFill>
                  <a:srgbClr val="000000"/>
                </a:solidFill>
                <a:uFillTx/>
                <a:latin typeface="Arial"/>
              </a:rPr>
              <a:t> </a:t>
            </a:r>
            <a:r>
              <a:rPr b="0" i="1" lang="en-US" sz="1200" strike="noStrike" u="none">
                <a:solidFill>
                  <a:srgbClr val="000000"/>
                </a:solidFill>
                <a:uFillTx/>
                <a:latin typeface="Arial"/>
              </a:rPr>
              <a:t>Thread</a:t>
            </a:r>
            <a:r>
              <a:rPr b="0" lang="en-US" sz="1200" strike="noStrike" u="none">
                <a:solidFill>
                  <a:srgbClr val="000000"/>
                </a:solidFill>
                <a:uFillTx/>
                <a:latin typeface="Arial"/>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String name;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int</a:t>
            </a:r>
            <a:r>
              <a:rPr b="0" lang="en-US" sz="1200" strike="noStrike" u="none">
                <a:solidFill>
                  <a:srgbClr val="000000"/>
                </a:solidFill>
                <a:uFillTx/>
                <a:latin typeface="Arial"/>
              </a:rPr>
              <a:t> delay;</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public</a:t>
            </a:r>
            <a:r>
              <a:rPr b="0" lang="en-US" sz="1200" strike="noStrike" u="none">
                <a:solidFill>
                  <a:srgbClr val="000000"/>
                </a:solidFill>
                <a:uFillTx/>
                <a:latin typeface="Arial"/>
              </a:rPr>
              <a:t> PrintThread(String name, </a:t>
            </a:r>
            <a:r>
              <a:rPr b="1" lang="en-US" sz="1200" strike="noStrike" u="none">
                <a:solidFill>
                  <a:srgbClr val="000000"/>
                </a:solidFill>
                <a:uFillTx/>
                <a:latin typeface="Arial"/>
              </a:rPr>
              <a:t>int</a:t>
            </a:r>
            <a:r>
              <a:rPr b="0" lang="en-US" sz="1200" strike="noStrike" u="none">
                <a:solidFill>
                  <a:srgbClr val="000000"/>
                </a:solidFill>
                <a:uFillTx/>
                <a:latin typeface="Arial"/>
              </a:rPr>
              <a:t> delay)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this</a:t>
            </a:r>
            <a:r>
              <a:rPr b="0" lang="en-US" sz="1200" strike="noStrike" u="none">
                <a:solidFill>
                  <a:srgbClr val="000000"/>
                </a:solidFill>
                <a:uFillTx/>
                <a:latin typeface="Arial"/>
              </a:rPr>
              <a:t>.name = name;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this</a:t>
            </a:r>
            <a:r>
              <a:rPr b="0" lang="en-US" sz="1200" strike="noStrike" u="none">
                <a:solidFill>
                  <a:srgbClr val="000000"/>
                </a:solidFill>
                <a:uFillTx/>
                <a:latin typeface="Arial"/>
              </a:rPr>
              <a:t>.delay = delay;</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public void</a:t>
            </a:r>
            <a:r>
              <a:rPr b="0" lang="en-US" sz="1200" strike="noStrike" u="none">
                <a:solidFill>
                  <a:srgbClr val="000000"/>
                </a:solidFill>
                <a:uFillTx/>
                <a:latin typeface="Arial"/>
              </a:rPr>
              <a:t> </a:t>
            </a:r>
            <a:r>
              <a:rPr b="0" i="1" lang="en-US" sz="1200" strike="noStrike" u="none">
                <a:solidFill>
                  <a:srgbClr val="000000"/>
                </a:solidFill>
                <a:uFillTx/>
                <a:latin typeface="Arial"/>
              </a:rPr>
              <a:t>run()</a:t>
            </a:r>
            <a:r>
              <a:rPr b="0" lang="en-US" sz="1200" strike="noStrike" u="none">
                <a:solidFill>
                  <a:srgbClr val="000000"/>
                </a:solidFill>
                <a:uFillTx/>
                <a:latin typeface="Arial"/>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try</a:t>
            </a:r>
            <a:r>
              <a:rPr b="0" lang="en-US" sz="1200" strike="noStrike" u="none">
                <a:solidFill>
                  <a:srgbClr val="000000"/>
                </a:solidFill>
                <a:uFillTx/>
                <a:latin typeface="Arial"/>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     </a:t>
            </a:r>
            <a:r>
              <a:rPr b="0" i="1" lang="en-US" sz="1200" strike="noStrike" u="none">
                <a:solidFill>
                  <a:srgbClr val="000000"/>
                </a:solidFill>
                <a:uFillTx/>
                <a:latin typeface="Arial"/>
              </a:rPr>
              <a:t>Thread.sleep(delay)</a:t>
            </a:r>
            <a:r>
              <a:rPr b="0" lang="en-US" sz="1200" strike="noStrike" u="none">
                <a:solidFill>
                  <a:srgbClr val="000000"/>
                </a:solidFill>
                <a:uFillTx/>
                <a:latin typeface="Arial"/>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1" lang="en-US" sz="1200" strike="noStrike" u="none">
                <a:solidFill>
                  <a:srgbClr val="000000"/>
                </a:solidFill>
                <a:uFillTx/>
                <a:latin typeface="Arial"/>
              </a:rPr>
              <a:t>catch</a:t>
            </a:r>
            <a:r>
              <a:rPr b="0" lang="en-US" sz="1200" strike="noStrike" u="none">
                <a:solidFill>
                  <a:srgbClr val="000000"/>
                </a:solidFill>
                <a:uFillTx/>
                <a:latin typeface="Arial"/>
              </a:rPr>
              <a:t> (InterruptedException 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System.out.println(“Hello from “+name);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    </a:t>
            </a:r>
            <a:r>
              <a:rPr b="0" lang="en-US" sz="1200" strike="noStrike" u="none">
                <a:solidFill>
                  <a:srgbClr val="000000"/>
                </a:solidFill>
                <a:uFillTx/>
                <a:latin typeface="Arial"/>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Arial"/>
              </a:rPr>
              <a:t>}</a:t>
            </a:r>
            <a:endParaRPr b="0" lang="cs-CZ" sz="1200" strike="noStrike" u="none">
              <a:solidFill>
                <a:srgbClr val="000000"/>
              </a:solidFill>
              <a:uFillTx/>
              <a:latin typeface="Arial"/>
            </a:endParaRPr>
          </a:p>
        </p:txBody>
      </p:sp>
      <p:sp>
        <p:nvSpPr>
          <p:cNvPr id="956" name="CustomShape 4"/>
          <p:cNvSpPr/>
          <p:nvPr/>
        </p:nvSpPr>
        <p:spPr>
          <a:xfrm>
            <a:off x="700920" y="5549040"/>
            <a:ext cx="5190480" cy="115920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t1 = </a:t>
            </a:r>
            <a:r>
              <a:rPr b="1" lang="en-US" sz="1400" strike="noStrike" u="none">
                <a:solidFill>
                  <a:srgbClr val="000000"/>
                </a:solidFill>
                <a:uFillTx/>
                <a:latin typeface="Arial"/>
              </a:rPr>
              <a:t>new</a:t>
            </a:r>
            <a:r>
              <a:rPr b="0" lang="en-US" sz="1400" strike="noStrike" u="none">
                <a:solidFill>
                  <a:srgbClr val="000000"/>
                </a:solidFill>
                <a:uFillTx/>
                <a:latin typeface="Arial"/>
              </a:rPr>
              <a:t> PrintThread(“#1”,(</a:t>
            </a:r>
            <a:r>
              <a:rPr b="1" lang="en-US" sz="1400" strike="noStrike" u="none">
                <a:solidFill>
                  <a:srgbClr val="000000"/>
                </a:solidFill>
                <a:uFillTx/>
                <a:latin typeface="Arial"/>
              </a:rPr>
              <a:t>int</a:t>
            </a:r>
            <a:r>
              <a:rPr b="0" lang="en-US" sz="1400" strike="noStrike" u="none">
                <a:solidFill>
                  <a:srgbClr val="000000"/>
                </a:solidFill>
                <a:uFillTx/>
                <a:latin typeface="Arial"/>
              </a:rPr>
              <a:t>) (Math.random()*2000));</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t2 = </a:t>
            </a:r>
            <a:r>
              <a:rPr b="1" lang="en-US" sz="1400" strike="noStrike" u="none">
                <a:solidFill>
                  <a:srgbClr val="000000"/>
                </a:solidFill>
                <a:uFillTx/>
                <a:latin typeface="Arial"/>
              </a:rPr>
              <a:t>new</a:t>
            </a:r>
            <a:r>
              <a:rPr b="0" lang="en-US" sz="1400" strike="noStrike" u="none">
                <a:solidFill>
                  <a:srgbClr val="000000"/>
                </a:solidFill>
                <a:uFillTx/>
                <a:latin typeface="Arial"/>
              </a:rPr>
              <a:t> PrintThread(“#2”,(</a:t>
            </a:r>
            <a:r>
              <a:rPr b="1" lang="en-US" sz="1400" strike="noStrike" u="none">
                <a:solidFill>
                  <a:srgbClr val="000000"/>
                </a:solidFill>
                <a:uFillTx/>
                <a:latin typeface="Arial"/>
              </a:rPr>
              <a:t>int</a:t>
            </a:r>
            <a:r>
              <a:rPr b="0" lang="en-US" sz="1400" strike="noStrike" u="none">
                <a:solidFill>
                  <a:srgbClr val="000000"/>
                </a:solidFill>
                <a:uFillTx/>
                <a:latin typeface="Arial"/>
              </a:rPr>
              <a:t>) (Math.random()*2000));</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t1.</a:t>
            </a:r>
            <a:r>
              <a:rPr b="0" i="1" lang="en-US" sz="1400" strike="noStrike" u="none">
                <a:solidFill>
                  <a:srgbClr val="000000"/>
                </a:solidFill>
                <a:uFillTx/>
                <a:latin typeface="Arial"/>
              </a:rPr>
              <a:t>start()</a:t>
            </a:r>
            <a:r>
              <a:rPr b="0" lang="en-US" sz="1400" strike="noStrike" u="none">
                <a:solidFill>
                  <a:srgbClr val="000000"/>
                </a:solidFill>
                <a:uFillTx/>
                <a:latin typeface="Arial"/>
              </a:rPr>
              <a:t>;</a:t>
            </a:r>
            <a:r>
              <a:rPr b="0" lang="en-US" sz="1400" strike="noStrike" u="none">
                <a:solidFill>
                  <a:srgbClr val="000000"/>
                </a:solidFill>
                <a:uFillTx/>
                <a:latin typeface="Arial"/>
              </a:rPr>
              <a:t>	</a:t>
            </a:r>
            <a:r>
              <a:rPr b="0" lang="en-US" sz="1400" strike="noStrike" u="none">
                <a:solidFill>
                  <a:srgbClr val="000000"/>
                </a:solidFill>
                <a:uFillTx/>
                <a:latin typeface="Arial"/>
              </a:rPr>
              <a:t>	</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t2.</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pic>
        <p:nvPicPr>
          <p:cNvPr id="957" name="Picture 8" descr=""/>
          <p:cNvPicPr/>
          <p:nvPr/>
        </p:nvPicPr>
        <p:blipFill>
          <a:blip r:embed="rId1"/>
          <a:stretch/>
        </p:blipFill>
        <p:spPr>
          <a:xfrm>
            <a:off x="1694880" y="3241080"/>
            <a:ext cx="1148760" cy="1131120"/>
          </a:xfrm>
          <a:prstGeom prst="rect">
            <a:avLst/>
          </a:prstGeom>
          <a:ln w="9360">
            <a:noFill/>
          </a:ln>
        </p:spPr>
      </p:pic>
      <p:pic>
        <p:nvPicPr>
          <p:cNvPr id="958" name="Picture 9" descr=""/>
          <p:cNvPicPr/>
          <p:nvPr/>
        </p:nvPicPr>
        <p:blipFill>
          <a:blip r:embed="rId2"/>
          <a:stretch/>
        </p:blipFill>
        <p:spPr>
          <a:xfrm>
            <a:off x="6208200" y="5896800"/>
            <a:ext cx="999360" cy="990000"/>
          </a:xfrm>
          <a:prstGeom prst="rect">
            <a:avLst/>
          </a:prstGeom>
          <a:ln w="9360">
            <a:noFill/>
          </a:ln>
        </p:spPr>
      </p:pic>
      <p:sp>
        <p:nvSpPr>
          <p:cNvPr id="959" name="CustomShape 5"/>
          <p:cNvSpPr/>
          <p:nvPr/>
        </p:nvSpPr>
        <p:spPr>
          <a:xfrm>
            <a:off x="1517040" y="2308680"/>
            <a:ext cx="6285960" cy="3335040"/>
          </a:xfrm>
          <a:custGeom>
            <a:avLst/>
            <a:gdLst>
              <a:gd name="textAreaLeft" fmla="*/ 0 w 6285960"/>
              <a:gd name="textAreaRight" fmla="*/ 6286320 w 6285960"/>
              <a:gd name="textAreaTop" fmla="*/ 0 h 3335040"/>
              <a:gd name="textAreaBottom" fmla="*/ 3335400 h 3335040"/>
            </a:gdLst>
            <a:ahLst/>
            <a:rect l="textAreaLeft" t="textAreaTop" r="textAreaRight" b="textAreaBottom"/>
            <a:pathLst>
              <a:path w="7015655" h="4099035">
                <a:moveTo>
                  <a:pt x="740979" y="3058511"/>
                </a:moveTo>
                <a:lnTo>
                  <a:pt x="740979" y="3058511"/>
                </a:lnTo>
                <a:lnTo>
                  <a:pt x="1371600" y="3909849"/>
                </a:lnTo>
                <a:cubicBezTo>
                  <a:pt x="1387366" y="3862552"/>
                  <a:pt x="1398914" y="3813634"/>
                  <a:pt x="1418897" y="3767959"/>
                </a:cubicBezTo>
                <a:cubicBezTo>
                  <a:pt x="1435879" y="3729143"/>
                  <a:pt x="1462226" y="3695093"/>
                  <a:pt x="1481959" y="3657600"/>
                </a:cubicBezTo>
                <a:cubicBezTo>
                  <a:pt x="1514797" y="3595208"/>
                  <a:pt x="1541859" y="3529793"/>
                  <a:pt x="1576552" y="3468414"/>
                </a:cubicBezTo>
                <a:cubicBezTo>
                  <a:pt x="1610267" y="3408764"/>
                  <a:pt x="1655117" y="3355689"/>
                  <a:pt x="1686910" y="3294993"/>
                </a:cubicBezTo>
                <a:cubicBezTo>
                  <a:pt x="1713173" y="3244855"/>
                  <a:pt x="1749972" y="3137338"/>
                  <a:pt x="1749972" y="3137338"/>
                </a:cubicBezTo>
                <a:lnTo>
                  <a:pt x="1828800" y="3468414"/>
                </a:lnTo>
                <a:cubicBezTo>
                  <a:pt x="1796129" y="3615434"/>
                  <a:pt x="1797269" y="3561854"/>
                  <a:pt x="1797269" y="3626069"/>
                </a:cubicBezTo>
                <a:lnTo>
                  <a:pt x="2175641" y="4067504"/>
                </a:lnTo>
                <a:lnTo>
                  <a:pt x="2932386" y="3815255"/>
                </a:lnTo>
                <a:lnTo>
                  <a:pt x="3783724" y="4083269"/>
                </a:lnTo>
                <a:lnTo>
                  <a:pt x="4745421" y="3594538"/>
                </a:lnTo>
                <a:lnTo>
                  <a:pt x="5754414" y="4099035"/>
                </a:lnTo>
                <a:lnTo>
                  <a:pt x="6999890" y="3531476"/>
                </a:lnTo>
                <a:lnTo>
                  <a:pt x="6290441" y="2412124"/>
                </a:lnTo>
                <a:lnTo>
                  <a:pt x="7015655" y="1481959"/>
                </a:lnTo>
                <a:lnTo>
                  <a:pt x="6321972" y="662152"/>
                </a:lnTo>
                <a:lnTo>
                  <a:pt x="6164317" y="0"/>
                </a:lnTo>
                <a:lnTo>
                  <a:pt x="5029200" y="78828"/>
                </a:lnTo>
                <a:lnTo>
                  <a:pt x="3294993" y="126124"/>
                </a:lnTo>
                <a:lnTo>
                  <a:pt x="1513490" y="126124"/>
                </a:lnTo>
                <a:cubicBezTo>
                  <a:pt x="1524000" y="183931"/>
                  <a:pt x="1535858" y="241509"/>
                  <a:pt x="1545021" y="299545"/>
                </a:cubicBezTo>
                <a:cubicBezTo>
                  <a:pt x="1551629" y="341395"/>
                  <a:pt x="1553821" y="383877"/>
                  <a:pt x="1560786" y="425669"/>
                </a:cubicBezTo>
                <a:cubicBezTo>
                  <a:pt x="1577827" y="527913"/>
                  <a:pt x="1576552" y="458797"/>
                  <a:pt x="1576552" y="504497"/>
                </a:cubicBezTo>
                <a:lnTo>
                  <a:pt x="1781503" y="1166649"/>
                </a:lnTo>
                <a:lnTo>
                  <a:pt x="1497724" y="1056290"/>
                </a:lnTo>
                <a:lnTo>
                  <a:pt x="0" y="472966"/>
                </a:lnTo>
                <a:cubicBezTo>
                  <a:pt x="31531" y="525518"/>
                  <a:pt x="64187" y="577411"/>
                  <a:pt x="94593" y="630621"/>
                </a:cubicBezTo>
                <a:cubicBezTo>
                  <a:pt x="106253" y="651026"/>
                  <a:pt x="114464" y="673278"/>
                  <a:pt x="126124" y="693683"/>
                </a:cubicBezTo>
                <a:cubicBezTo>
                  <a:pt x="135525" y="710134"/>
                  <a:pt x="149181" y="724032"/>
                  <a:pt x="157655" y="740980"/>
                </a:cubicBezTo>
                <a:cubicBezTo>
                  <a:pt x="170311" y="766292"/>
                  <a:pt x="189186" y="819807"/>
                  <a:pt x="189186" y="819807"/>
                </a:cubicBezTo>
                <a:lnTo>
                  <a:pt x="283779" y="1529255"/>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960" name="CustomShape 6"/>
          <p:cNvSpPr/>
          <p:nvPr/>
        </p:nvSpPr>
        <p:spPr>
          <a:xfrm>
            <a:off x="523800" y="5534280"/>
            <a:ext cx="5659200" cy="472320"/>
          </a:xfrm>
          <a:custGeom>
            <a:avLst/>
            <a:gdLst>
              <a:gd name="textAreaLeft" fmla="*/ 0 w 5659200"/>
              <a:gd name="textAreaRight" fmla="*/ 5659560 w 5659200"/>
              <a:gd name="textAreaTop" fmla="*/ 0 h 472320"/>
              <a:gd name="textAreaBottom" fmla="*/ 472680 h 472320"/>
            </a:gdLst>
            <a:ahLst/>
            <a:rect l="textAreaLeft" t="textAreaTop" r="textAreaRight" b="textAreaBottom"/>
            <a:pathLst>
              <a:path w="5659821" h="472966">
                <a:moveTo>
                  <a:pt x="0" y="204952"/>
                </a:moveTo>
                <a:lnTo>
                  <a:pt x="1434662" y="0"/>
                </a:lnTo>
                <a:lnTo>
                  <a:pt x="2664373" y="189186"/>
                </a:lnTo>
                <a:lnTo>
                  <a:pt x="3499945" y="141890"/>
                </a:lnTo>
                <a:lnTo>
                  <a:pt x="4682359" y="126124"/>
                </a:lnTo>
                <a:lnTo>
                  <a:pt x="5517931" y="189186"/>
                </a:lnTo>
                <a:lnTo>
                  <a:pt x="5659821" y="472966"/>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961" name="CustomShape 7"/>
          <p:cNvSpPr/>
          <p:nvPr/>
        </p:nvSpPr>
        <p:spPr>
          <a:xfrm>
            <a:off x="411480" y="5534280"/>
            <a:ext cx="5769360" cy="1323720"/>
          </a:xfrm>
          <a:custGeom>
            <a:avLst/>
            <a:gdLst>
              <a:gd name="textAreaLeft" fmla="*/ 0 w 5769360"/>
              <a:gd name="textAreaRight" fmla="*/ 5769720 w 5769360"/>
              <a:gd name="textAreaTop" fmla="*/ 0 h 1323720"/>
              <a:gd name="textAreaBottom" fmla="*/ 1324080 h 1323720"/>
            </a:gdLst>
            <a:ahLst/>
            <a:rect l="textAreaLeft" t="textAreaTop" r="textAreaRight" b="textAreaBottom"/>
            <a:pathLst>
              <a:path w="5770179" h="1324303">
                <a:moveTo>
                  <a:pt x="5770179" y="1072055"/>
                </a:moveTo>
                <a:lnTo>
                  <a:pt x="4193627" y="851338"/>
                </a:lnTo>
                <a:lnTo>
                  <a:pt x="2932386" y="1324303"/>
                </a:lnTo>
                <a:lnTo>
                  <a:pt x="1813034" y="867103"/>
                </a:lnTo>
                <a:lnTo>
                  <a:pt x="945931" y="1324303"/>
                </a:lnTo>
                <a:lnTo>
                  <a:pt x="252248" y="1213945"/>
                </a:lnTo>
                <a:lnTo>
                  <a:pt x="0" y="662152"/>
                </a:lnTo>
                <a:lnTo>
                  <a:pt x="15765" y="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962" name="PlaceHolder 1"/>
          <p:cNvSpPr>
            <a:spLocks noGrp="1"/>
          </p:cNvSpPr>
          <p:nvPr>
            <p:ph type="title"/>
          </p:nvPr>
        </p:nvSpPr>
        <p:spPr>
          <a:xfrm>
            <a:off x="147600" y="87372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 execution in an action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3" name="CustomShape 3"/>
          <p:cNvSpPr/>
          <p:nvPr/>
        </p:nvSpPr>
        <p:spPr>
          <a:xfrm>
            <a:off x="3324600" y="1815120"/>
            <a:ext cx="4807800" cy="329400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400" strike="noStrike" u="none">
                <a:solidFill>
                  <a:srgbClr val="000000"/>
                </a:solidFill>
                <a:uFillTx/>
                <a:latin typeface="Arial"/>
              </a:rPr>
              <a:t>public class</a:t>
            </a:r>
            <a:r>
              <a:rPr b="0" lang="en-US" sz="1400" strike="noStrike" u="none">
                <a:solidFill>
                  <a:srgbClr val="000000"/>
                </a:solidFill>
                <a:uFillTx/>
                <a:latin typeface="Arial"/>
              </a:rPr>
              <a:t> Print </a:t>
            </a:r>
            <a:r>
              <a:rPr b="1" lang="en-US" sz="1400" strike="noStrike" u="none">
                <a:solidFill>
                  <a:srgbClr val="000000"/>
                </a:solidFill>
                <a:uFillTx/>
                <a:latin typeface="Arial"/>
              </a:rPr>
              <a:t>implements</a:t>
            </a:r>
            <a:r>
              <a:rPr b="0" lang="en-US" sz="1400" strike="noStrike" u="none">
                <a:solidFill>
                  <a:srgbClr val="000000"/>
                </a:solidFill>
                <a:uFillTx/>
                <a:latin typeface="Arial"/>
              </a:rPr>
              <a:t> </a:t>
            </a:r>
            <a:r>
              <a:rPr b="0" i="1" lang="en-US" sz="1400" strike="noStrike" u="none">
                <a:solidFill>
                  <a:srgbClr val="000000"/>
                </a:solidFill>
                <a:uFillTx/>
                <a:latin typeface="Arial"/>
              </a:rPr>
              <a:t>Runnable</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String name;</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int</a:t>
            </a:r>
            <a:r>
              <a:rPr b="0" lang="en-US" sz="1400" strike="noStrike" u="none">
                <a:solidFill>
                  <a:srgbClr val="000000"/>
                </a:solidFill>
                <a:uFillTx/>
                <a:latin typeface="Arial"/>
              </a:rPr>
              <a:t> delay;</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public</a:t>
            </a:r>
            <a:r>
              <a:rPr b="0" lang="en-US" sz="1400" strike="noStrike" u="none">
                <a:solidFill>
                  <a:srgbClr val="000000"/>
                </a:solidFill>
                <a:uFillTx/>
                <a:latin typeface="Arial"/>
              </a:rPr>
              <a:t> Print (String name, </a:t>
            </a:r>
            <a:r>
              <a:rPr b="1" lang="en-US" sz="1400" strike="noStrike" u="none">
                <a:solidFill>
                  <a:srgbClr val="000000"/>
                </a:solidFill>
                <a:uFillTx/>
                <a:latin typeface="Arial"/>
              </a:rPr>
              <a:t>int</a:t>
            </a:r>
            <a:r>
              <a:rPr b="0" lang="en-US" sz="1400" strike="noStrike" u="none">
                <a:solidFill>
                  <a:srgbClr val="000000"/>
                </a:solidFill>
                <a:uFillTx/>
                <a:latin typeface="Arial"/>
              </a:rPr>
              <a:t> delay)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lang="en-US" sz="1400" strike="noStrike" u="none">
                <a:solidFill>
                  <a:srgbClr val="000000"/>
                </a:solidFill>
                <a:uFillTx/>
                <a:latin typeface="Arial"/>
              </a:rPr>
              <a:t>.name = name;</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lang="en-US" sz="1400" strike="noStrike" u="none">
                <a:solidFill>
                  <a:srgbClr val="000000"/>
                </a:solidFill>
                <a:uFillTx/>
                <a:latin typeface="Arial"/>
              </a:rPr>
              <a:t>.delay = delay;</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public void</a:t>
            </a:r>
            <a:r>
              <a:rPr b="0" lang="en-US" sz="1400" strike="noStrike" u="none">
                <a:solidFill>
                  <a:srgbClr val="000000"/>
                </a:solidFill>
                <a:uFillTx/>
                <a:latin typeface="Arial"/>
              </a:rPr>
              <a:t> </a:t>
            </a:r>
            <a:r>
              <a:rPr b="0" i="1" lang="en-US" sz="1400" strike="noStrike" u="none">
                <a:solidFill>
                  <a:srgbClr val="000000"/>
                </a:solidFill>
                <a:uFillTx/>
                <a:latin typeface="Arial"/>
              </a:rPr>
              <a:t>run()</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try</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i="1" lang="en-US" sz="1400" strike="noStrike" u="none">
                <a:solidFill>
                  <a:srgbClr val="000000"/>
                </a:solidFill>
                <a:uFillTx/>
                <a:latin typeface="Arial"/>
              </a:rPr>
              <a:t>Thread.sleep(delay)</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catch</a:t>
            </a:r>
            <a:r>
              <a:rPr b="0" lang="en-US" sz="1400" strike="noStrike" u="none">
                <a:solidFill>
                  <a:srgbClr val="000000"/>
                </a:solidFill>
                <a:uFillTx/>
                <a:latin typeface="Arial"/>
              </a:rPr>
              <a:t> (InterruptedException e)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System.out.println(“Hello from “+name);</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964" name="CustomShape 4"/>
          <p:cNvSpPr/>
          <p:nvPr/>
        </p:nvSpPr>
        <p:spPr>
          <a:xfrm>
            <a:off x="523800" y="5138640"/>
            <a:ext cx="5190480" cy="115920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t1 = </a:t>
            </a:r>
            <a:r>
              <a:rPr b="1" lang="en-US" sz="1400" strike="noStrike" u="none">
                <a:solidFill>
                  <a:srgbClr val="000000"/>
                </a:solidFill>
                <a:uFillTx/>
                <a:latin typeface="Arial"/>
              </a:rPr>
              <a:t>new</a:t>
            </a:r>
            <a:r>
              <a:rPr b="0" lang="en-US" sz="1400" strike="noStrike" u="none">
                <a:solidFill>
                  <a:srgbClr val="000000"/>
                </a:solidFill>
                <a:uFillTx/>
                <a:latin typeface="Arial"/>
              </a:rPr>
              <a:t> Print (“#1”,(</a:t>
            </a:r>
            <a:r>
              <a:rPr b="1" lang="en-US" sz="1400" strike="noStrike" u="none">
                <a:solidFill>
                  <a:srgbClr val="000000"/>
                </a:solidFill>
                <a:uFillTx/>
                <a:latin typeface="Arial"/>
              </a:rPr>
              <a:t>int</a:t>
            </a:r>
            <a:r>
              <a:rPr b="0" lang="en-US" sz="1400" strike="noStrike" u="none">
                <a:solidFill>
                  <a:srgbClr val="000000"/>
                </a:solidFill>
                <a:uFillTx/>
                <a:latin typeface="Arial"/>
              </a:rPr>
              <a:t>) (Math.random()*2000));</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t2 = </a:t>
            </a:r>
            <a:r>
              <a:rPr b="1" lang="en-US" sz="1400" strike="noStrike" u="none">
                <a:solidFill>
                  <a:srgbClr val="000000"/>
                </a:solidFill>
                <a:uFillTx/>
                <a:latin typeface="Arial"/>
              </a:rPr>
              <a:t>new</a:t>
            </a:r>
            <a:r>
              <a:rPr b="0" lang="en-US" sz="1400" strike="noStrike" u="none">
                <a:solidFill>
                  <a:srgbClr val="000000"/>
                </a:solidFill>
                <a:uFillTx/>
                <a:latin typeface="Arial"/>
              </a:rPr>
              <a:t> Print (“#2”,(</a:t>
            </a:r>
            <a:r>
              <a:rPr b="1" lang="en-US" sz="1400" strike="noStrike" u="none">
                <a:solidFill>
                  <a:srgbClr val="000000"/>
                </a:solidFill>
                <a:uFillTx/>
                <a:latin typeface="Arial"/>
              </a:rPr>
              <a:t>int</a:t>
            </a:r>
            <a:r>
              <a:rPr b="0" lang="en-US" sz="1400" strike="noStrike" u="none">
                <a:solidFill>
                  <a:srgbClr val="000000"/>
                </a:solidFill>
                <a:uFillTx/>
                <a:latin typeface="Arial"/>
              </a:rPr>
              <a:t>) (Math.random()*2000));</a:t>
            </a:r>
            <a:endParaRPr b="0" lang="cs-CZ" sz="1400" strike="noStrike" u="none">
              <a:solidFill>
                <a:srgbClr val="000000"/>
              </a:solidFill>
              <a:uFillTx/>
              <a:latin typeface="Arial"/>
            </a:endParaRPr>
          </a:p>
          <a:p>
            <a:pPr defTabSz="914400">
              <a:lnSpc>
                <a:spcPct val="100000"/>
              </a:lnSpc>
            </a:pPr>
            <a:r>
              <a:rPr b="1" lang="en-US" sz="1400" strike="noStrike" u="none">
                <a:solidFill>
                  <a:srgbClr val="000000"/>
                </a:solidFill>
                <a:uFillTx/>
                <a:latin typeface="Arial"/>
              </a:rPr>
              <a:t>new</a:t>
            </a:r>
            <a:r>
              <a:rPr b="0" lang="en-US" sz="1400" strike="noStrike" u="none">
                <a:solidFill>
                  <a:srgbClr val="000000"/>
                </a:solidFill>
                <a:uFillTx/>
                <a:latin typeface="Arial"/>
              </a:rPr>
              <a:t> </a:t>
            </a:r>
            <a:r>
              <a:rPr b="0" i="1" lang="en-US" sz="1400" strike="noStrike" u="none">
                <a:solidFill>
                  <a:srgbClr val="000000"/>
                </a:solidFill>
                <a:uFillTx/>
                <a:latin typeface="Arial"/>
              </a:rPr>
              <a:t>Thread(t1)</a:t>
            </a:r>
            <a:r>
              <a:rPr b="0" lang="en-US" sz="1400" strike="noStrike" u="none">
                <a:solidFill>
                  <a:srgbClr val="000000"/>
                </a:solidFill>
                <a:uFillTx/>
                <a:latin typeface="Arial"/>
              </a:rPr>
              <a:t>.</a:t>
            </a:r>
            <a:r>
              <a:rPr b="0" i="1" lang="en-US" sz="1400" strike="noStrike" u="none">
                <a:solidFill>
                  <a:srgbClr val="000000"/>
                </a:solidFill>
                <a:uFillTx/>
                <a:latin typeface="Arial"/>
              </a:rPr>
              <a:t>start()</a:t>
            </a:r>
            <a:r>
              <a:rPr b="0" lang="en-US" sz="1400" strike="noStrike" u="none">
                <a:solidFill>
                  <a:srgbClr val="000000"/>
                </a:solidFill>
                <a:uFillTx/>
                <a:latin typeface="Arial"/>
              </a:rPr>
              <a:t>;</a:t>
            </a:r>
            <a:r>
              <a:rPr b="0" lang="en-US" sz="1400" strike="noStrike" u="none">
                <a:solidFill>
                  <a:srgbClr val="000000"/>
                </a:solidFill>
                <a:uFillTx/>
                <a:latin typeface="Arial"/>
              </a:rPr>
              <a:t>	</a:t>
            </a:r>
            <a:r>
              <a:rPr b="0" lang="en-US" sz="1400" strike="noStrike" u="none">
                <a:solidFill>
                  <a:srgbClr val="000000"/>
                </a:solidFill>
                <a:uFillTx/>
                <a:latin typeface="Arial"/>
              </a:rPr>
              <a:t>// start() calls run()</a:t>
            </a:r>
            <a:endParaRPr b="0" lang="cs-CZ" sz="1400" strike="noStrike" u="none">
              <a:solidFill>
                <a:srgbClr val="000000"/>
              </a:solidFill>
              <a:uFillTx/>
              <a:latin typeface="Arial"/>
            </a:endParaRPr>
          </a:p>
          <a:p>
            <a:pPr defTabSz="914400">
              <a:lnSpc>
                <a:spcPct val="100000"/>
              </a:lnSpc>
            </a:pPr>
            <a:r>
              <a:rPr b="1" lang="en-US" sz="1400" strike="noStrike" u="none">
                <a:solidFill>
                  <a:srgbClr val="000000"/>
                </a:solidFill>
                <a:uFillTx/>
                <a:latin typeface="Arial"/>
              </a:rPr>
              <a:t>new</a:t>
            </a:r>
            <a:r>
              <a:rPr b="0" lang="en-US" sz="1400" strike="noStrike" u="none">
                <a:solidFill>
                  <a:srgbClr val="000000"/>
                </a:solidFill>
                <a:uFillTx/>
                <a:latin typeface="Arial"/>
              </a:rPr>
              <a:t> </a:t>
            </a:r>
            <a:r>
              <a:rPr b="0" i="1" lang="en-US" sz="1400" strike="noStrike" u="none">
                <a:solidFill>
                  <a:srgbClr val="000000"/>
                </a:solidFill>
                <a:uFillTx/>
                <a:latin typeface="Arial"/>
              </a:rPr>
              <a:t>Thread(t2)</a:t>
            </a:r>
            <a:r>
              <a:rPr b="0" lang="en-US" sz="1400" strike="noStrike" u="none">
                <a:solidFill>
                  <a:srgbClr val="000000"/>
                </a:solidFill>
                <a:uFillTx/>
                <a:latin typeface="Arial"/>
              </a:rPr>
              <a:t>.</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pic>
        <p:nvPicPr>
          <p:cNvPr id="965" name="Picture 8" descr=""/>
          <p:cNvPicPr/>
          <p:nvPr/>
        </p:nvPicPr>
        <p:blipFill>
          <a:blip r:embed="rId1"/>
          <a:stretch/>
        </p:blipFill>
        <p:spPr>
          <a:xfrm>
            <a:off x="1682640" y="3382920"/>
            <a:ext cx="531000" cy="522720"/>
          </a:xfrm>
          <a:prstGeom prst="rect">
            <a:avLst/>
          </a:prstGeom>
          <a:ln w="9360">
            <a:noFill/>
          </a:ln>
        </p:spPr>
      </p:pic>
      <p:pic>
        <p:nvPicPr>
          <p:cNvPr id="966" name="Picture 9" descr=""/>
          <p:cNvPicPr/>
          <p:nvPr/>
        </p:nvPicPr>
        <p:blipFill>
          <a:blip r:embed="rId2"/>
          <a:stretch/>
        </p:blipFill>
        <p:spPr>
          <a:xfrm>
            <a:off x="6031080" y="5486400"/>
            <a:ext cx="999360" cy="990000"/>
          </a:xfrm>
          <a:prstGeom prst="rect">
            <a:avLst/>
          </a:prstGeom>
          <a:ln w="9360">
            <a:noFill/>
          </a:ln>
        </p:spPr>
      </p:pic>
      <p:sp>
        <p:nvSpPr>
          <p:cNvPr id="967" name="CustomShape 5"/>
          <p:cNvSpPr/>
          <p:nvPr/>
        </p:nvSpPr>
        <p:spPr>
          <a:xfrm>
            <a:off x="2175480" y="1590120"/>
            <a:ext cx="6699600" cy="4037400"/>
          </a:xfrm>
          <a:custGeom>
            <a:avLst/>
            <a:gdLst>
              <a:gd name="textAreaLeft" fmla="*/ 0 w 6699600"/>
              <a:gd name="textAreaRight" fmla="*/ 6699960 w 6699600"/>
              <a:gd name="textAreaTop" fmla="*/ 0 h 4037400"/>
              <a:gd name="textAreaBottom" fmla="*/ 4037760 h 4037400"/>
            </a:gdLst>
            <a:ahLst/>
            <a:rect l="textAreaLeft" t="textAreaTop" r="textAreaRight" b="textAreaBottom"/>
            <a:pathLst>
              <a:path w="6700345" h="4493173">
                <a:moveTo>
                  <a:pt x="220718" y="2948152"/>
                </a:moveTo>
                <a:lnTo>
                  <a:pt x="914400" y="4162097"/>
                </a:lnTo>
                <a:lnTo>
                  <a:pt x="2159876" y="3626069"/>
                </a:lnTo>
                <a:cubicBezTo>
                  <a:pt x="2233448" y="3641835"/>
                  <a:pt x="2313294" y="3639717"/>
                  <a:pt x="2380593" y="3673366"/>
                </a:cubicBezTo>
                <a:cubicBezTo>
                  <a:pt x="2401614" y="3683876"/>
                  <a:pt x="2421193" y="3697985"/>
                  <a:pt x="2443656" y="3704897"/>
                </a:cubicBezTo>
                <a:cubicBezTo>
                  <a:pt x="2489964" y="3719145"/>
                  <a:pt x="2538959" y="3723118"/>
                  <a:pt x="2585545" y="3736428"/>
                </a:cubicBezTo>
                <a:cubicBezTo>
                  <a:pt x="2612756" y="3744203"/>
                  <a:pt x="2664373" y="3767959"/>
                  <a:pt x="2664373" y="3767959"/>
                </a:cubicBezTo>
                <a:lnTo>
                  <a:pt x="3168869" y="4319752"/>
                </a:lnTo>
                <a:lnTo>
                  <a:pt x="4619297" y="3578773"/>
                </a:lnTo>
                <a:lnTo>
                  <a:pt x="6700345" y="4493173"/>
                </a:lnTo>
                <a:lnTo>
                  <a:pt x="5990897" y="2569780"/>
                </a:lnTo>
                <a:lnTo>
                  <a:pt x="6684580" y="1954924"/>
                </a:lnTo>
                <a:lnTo>
                  <a:pt x="5912069" y="173421"/>
                </a:lnTo>
                <a:lnTo>
                  <a:pt x="4477407" y="173421"/>
                </a:lnTo>
                <a:lnTo>
                  <a:pt x="3578773" y="0"/>
                </a:lnTo>
                <a:lnTo>
                  <a:pt x="1939159" y="78828"/>
                </a:lnTo>
                <a:lnTo>
                  <a:pt x="693683" y="94593"/>
                </a:lnTo>
                <a:lnTo>
                  <a:pt x="709449" y="236483"/>
                </a:lnTo>
                <a:lnTo>
                  <a:pt x="835573" y="945931"/>
                </a:lnTo>
                <a:lnTo>
                  <a:pt x="0" y="1008993"/>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968" name="CustomShape 6"/>
          <p:cNvSpPr/>
          <p:nvPr/>
        </p:nvSpPr>
        <p:spPr>
          <a:xfrm>
            <a:off x="204840" y="4698000"/>
            <a:ext cx="5911200" cy="2048760"/>
          </a:xfrm>
          <a:custGeom>
            <a:avLst/>
            <a:gdLst>
              <a:gd name="textAreaLeft" fmla="*/ 0 w 5911200"/>
              <a:gd name="textAreaRight" fmla="*/ 5911560 w 5911200"/>
              <a:gd name="textAreaTop" fmla="*/ 0 h 2048760"/>
              <a:gd name="textAreaBottom" fmla="*/ 2049120 h 2048760"/>
            </a:gdLst>
            <a:ahLst/>
            <a:rect l="textAreaLeft" t="textAreaTop" r="textAreaRight" b="textAreaBottom"/>
            <a:pathLst>
              <a:path w="5912069" h="2049517">
                <a:moveTo>
                  <a:pt x="5912069" y="1749973"/>
                </a:moveTo>
                <a:lnTo>
                  <a:pt x="4020207" y="1608083"/>
                </a:lnTo>
                <a:lnTo>
                  <a:pt x="2995448" y="1954924"/>
                </a:lnTo>
                <a:lnTo>
                  <a:pt x="2711669" y="1686910"/>
                </a:lnTo>
                <a:lnTo>
                  <a:pt x="1797269" y="1907628"/>
                </a:lnTo>
                <a:lnTo>
                  <a:pt x="1371600" y="1781504"/>
                </a:lnTo>
                <a:lnTo>
                  <a:pt x="788276" y="2049517"/>
                </a:lnTo>
                <a:lnTo>
                  <a:pt x="204951" y="1702676"/>
                </a:lnTo>
                <a:lnTo>
                  <a:pt x="346841" y="1198179"/>
                </a:lnTo>
                <a:lnTo>
                  <a:pt x="0" y="914400"/>
                </a:lnTo>
                <a:lnTo>
                  <a:pt x="882869" y="0"/>
                </a:lnTo>
                <a:lnTo>
                  <a:pt x="1024758" y="47297"/>
                </a:lnTo>
                <a:lnTo>
                  <a:pt x="2554014" y="583324"/>
                </a:lnTo>
                <a:lnTo>
                  <a:pt x="2680138" y="472966"/>
                </a:lnTo>
                <a:lnTo>
                  <a:pt x="3105807" y="756745"/>
                </a:lnTo>
                <a:lnTo>
                  <a:pt x="4367048" y="409904"/>
                </a:lnTo>
                <a:lnTo>
                  <a:pt x="5376041" y="882869"/>
                </a:lnTo>
                <a:lnTo>
                  <a:pt x="5707117" y="709448"/>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969" name="PlaceHolder 1"/>
          <p:cNvSpPr>
            <a:spLocks noGrp="1"/>
          </p:cNvSpPr>
          <p:nvPr>
            <p:ph type="title"/>
          </p:nvPr>
        </p:nvSpPr>
        <p:spPr>
          <a:xfrm>
            <a:off x="150120" y="44676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Interface Runnable - declares a </a:t>
            </a:r>
            <a:r>
              <a:rPr b="1" i="1" lang="en-US" sz="2700" strike="noStrike" u="none">
                <a:solidFill>
                  <a:srgbClr val="00a499"/>
                </a:solidFill>
                <a:uFillTx/>
                <a:latin typeface="Calibri"/>
              </a:rPr>
              <a:t>run</a:t>
            </a:r>
            <a:r>
              <a:rPr b="1" lang="en-US" sz="2700" strike="noStrike" u="none">
                <a:solidFill>
                  <a:srgbClr val="00a499"/>
                </a:solidFill>
                <a:uFillTx/>
                <a:latin typeface="Calibri"/>
              </a:rPr>
              <a:t>() method.</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Deamon Threads</a:t>
            </a:r>
            <a:endParaRPr b="0" lang="cs-CZ" sz="2700" strike="noStrike" u="none">
              <a:solidFill>
                <a:schemeClr val="dk1"/>
              </a:solidFill>
              <a:uFillTx/>
              <a:latin typeface="Calibri"/>
            </a:endParaRPr>
          </a:p>
        </p:txBody>
      </p:sp>
      <p:sp>
        <p:nvSpPr>
          <p:cNvPr id="971" name="PlaceHolder 2"/>
          <p:cNvSpPr>
            <a:spLocks noGrp="1"/>
          </p:cNvSpPr>
          <p:nvPr>
            <p:ph/>
          </p:nvPr>
        </p:nvSpPr>
        <p:spPr>
          <a:xfrm>
            <a:off x="150840" y="2229480"/>
            <a:ext cx="565596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Garamond"/>
              </a:rPr>
              <a:t>There are two categories of threads: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1800" strike="noStrike" u="none">
                <a:solidFill>
                  <a:schemeClr val="dk1"/>
                </a:solidFill>
                <a:uFillTx/>
                <a:latin typeface="Garamond"/>
              </a:rPr>
              <a:t>- User thread </a:t>
            </a:r>
            <a:r>
              <a:rPr b="0" lang="en-US" sz="1800" strike="noStrike" u="none">
                <a:solidFill>
                  <a:schemeClr val="dk1"/>
                </a:solidFill>
                <a:uFillTx/>
                <a:latin typeface="Garamond"/>
              </a:rPr>
              <a:t>- high priority.</a:t>
            </a:r>
            <a:br>
              <a:rPr sz="1800"/>
            </a:br>
            <a:r>
              <a:rPr b="0" lang="en-US" sz="1800" strike="noStrike" u="none">
                <a:solidFill>
                  <a:schemeClr val="dk1"/>
                </a:solidFill>
                <a:uFillTx/>
                <a:latin typeface="Garamond"/>
              </a:rPr>
              <a:t>The JVM waits for a user thread to complete its task before completing it.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1" lang="en-US" sz="1800" strike="noStrike" u="none">
                <a:solidFill>
                  <a:schemeClr val="dk1"/>
                </a:solidFill>
                <a:uFillTx/>
                <a:latin typeface="Garamond"/>
              </a:rPr>
              <a:t>- Daemon thread </a:t>
            </a:r>
            <a:r>
              <a:rPr b="0" lang="en-US" sz="1800" strike="noStrike" u="none">
                <a:solidFill>
                  <a:schemeClr val="dk1"/>
                </a:solidFill>
                <a:uFillTx/>
                <a:latin typeface="Garamond"/>
              </a:rPr>
              <a:t>- low priority.</a:t>
            </a:r>
            <a:br>
              <a:rPr sz="1800"/>
            </a:br>
            <a:r>
              <a:rPr b="0" lang="en-US" sz="1800" strike="noStrike" u="none">
                <a:solidFill>
                  <a:schemeClr val="dk1"/>
                </a:solidFill>
                <a:uFillTx/>
                <a:latin typeface="Garamond"/>
              </a:rPr>
              <a:t>When the JVM stops, the daemon threads are abruptly terminated: their </a:t>
            </a:r>
            <a:r>
              <a:rPr b="1" lang="en-US" sz="1800" strike="noStrike" u="none">
                <a:solidFill>
                  <a:schemeClr val="dk1"/>
                </a:solidFill>
                <a:uFillTx/>
                <a:latin typeface="Garamond"/>
              </a:rPr>
              <a:t>finally </a:t>
            </a:r>
            <a:r>
              <a:rPr b="0" lang="en-US" sz="1800" strike="noStrike" u="none">
                <a:solidFill>
                  <a:schemeClr val="dk1"/>
                </a:solidFill>
                <a:uFillTx/>
                <a:latin typeface="Garamond"/>
              </a:rPr>
              <a:t>blocks are not executed =&gt; are not recommended for I/O tasks.</a:t>
            </a:r>
            <a:br>
              <a:rPr sz="1800"/>
            </a:br>
            <a:r>
              <a:rPr b="0" lang="en-US" sz="1800" strike="noStrike" u="none">
                <a:solidFill>
                  <a:schemeClr val="dk1"/>
                </a:solidFill>
                <a:uFillTx/>
                <a:latin typeface="Garamond"/>
              </a:rPr>
              <a:t>Its role is to provide services to user threads:</a:t>
            </a:r>
            <a:br>
              <a:rPr sz="1800"/>
            </a:br>
            <a:r>
              <a:rPr b="0" lang="en-US" sz="1800" strike="noStrike" u="none">
                <a:solidFill>
                  <a:schemeClr val="dk1"/>
                </a:solidFill>
                <a:uFillTx/>
                <a:latin typeface="Garamond"/>
              </a:rPr>
              <a:t>- remove of unwanted entries from the cache;</a:t>
            </a:r>
            <a:br>
              <a:rPr sz="1800"/>
            </a:br>
            <a:r>
              <a:rPr b="0" lang="en-US" sz="1800" strike="noStrike" u="none">
                <a:solidFill>
                  <a:schemeClr val="dk1"/>
                </a:solidFill>
                <a:uFillTx/>
                <a:latin typeface="Garamond"/>
              </a:rPr>
              <a:t>- free the memory of unused objects;</a:t>
            </a:r>
            <a:br>
              <a:rPr sz="1800"/>
            </a:br>
            <a:r>
              <a:rPr b="0" lang="en-US" sz="1800" strike="noStrike" u="none">
                <a:solidFill>
                  <a:schemeClr val="dk1"/>
                </a:solidFill>
                <a:uFillTx/>
                <a:latin typeface="Garamond"/>
              </a:rPr>
              <a:t>- garbage collection.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pic>
        <p:nvPicPr>
          <p:cNvPr id="972" name="Obrázek 7" descr="Obsah obrázku text, snímek obrazovky, Písmo, číslo&#10;&#10;Popis byl vytvořen automaticky"/>
          <p:cNvPicPr/>
          <p:nvPr/>
        </p:nvPicPr>
        <p:blipFill>
          <a:blip r:embed="rId1"/>
          <a:stretch/>
        </p:blipFill>
        <p:spPr>
          <a:xfrm>
            <a:off x="5537160" y="3609360"/>
            <a:ext cx="3436200" cy="2239200"/>
          </a:xfrm>
          <a:prstGeom prst="rect">
            <a:avLst/>
          </a:prstGeom>
          <a:ln w="0">
            <a:noFill/>
          </a:ln>
        </p:spPr>
      </p:pic>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FE619F79-480F-4CCC-B762-708DDC61536C}" type="slidenum">
              <a:t>219</a:t>
            </a:fld>
          </a:p>
        </p:txBody>
      </p:sp>
      <p:sp>
        <p:nvSpPr>
          <p:cNvPr id="6" name="PlaceHolder 5"/>
          <p:cNvSpPr>
            <a:spLocks noGrp="1"/>
          </p:cNvSpPr>
          <p:nvPr>
            <p:ph type="dt" idx="4"/>
          </p:nvPr>
        </p:nvSpPr>
        <p:spPr/>
        <p:txBody>
          <a:bodyPr/>
          <a:p>
            <a:fld id="{F27943CF-4100-4538-98BF-5EB79B30E643}" type="datetime3">
              <a:rPr lang="cs-CZ"/>
              <a:t>12. září 2024</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7" name="TextShape 2"/>
          <p:cNvSpPr/>
          <p:nvPr/>
        </p:nvSpPr>
        <p:spPr>
          <a:xfrm>
            <a:off x="214200" y="1643040"/>
            <a:ext cx="8643240" cy="2244600"/>
          </a:xfrm>
          <a:prstGeom prst="rect">
            <a:avLst/>
          </a:prstGeom>
          <a:noFill/>
          <a:ln w="0">
            <a:noFill/>
          </a:ln>
        </p:spPr>
        <p:style>
          <a:lnRef idx="0"/>
          <a:fillRef idx="0"/>
          <a:effectRef idx="0"/>
          <a:fontRef idx="minor"/>
        </p:style>
        <p:txBody>
          <a:bodyPr lIns="0" rIns="0" tIns="0" bIns="0" anchor="t">
            <a:normAutofit lnSpcReduction="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If variables aren’t initialized, they take on a </a:t>
            </a:r>
            <a:r>
              <a:rPr b="1" lang="en-US" sz="3200" strike="noStrike" u="none">
                <a:solidFill>
                  <a:srgbClr val="000000"/>
                </a:solidFill>
                <a:uFillTx/>
                <a:latin typeface="Arial"/>
              </a:rPr>
              <a:t>default value</a:t>
            </a:r>
            <a:r>
              <a:rPr b="0" lang="en-US" sz="3200" strike="noStrike" u="none">
                <a:solidFill>
                  <a:srgbClr val="000000"/>
                </a:solidFill>
                <a:uFillTx/>
                <a:latin typeface="Arial"/>
              </a:rPr>
              <a:t>.</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1" lang="en-US" sz="3200" strike="noStrike" u="none">
                <a:solidFill>
                  <a:srgbClr val="000000"/>
                </a:solidFill>
                <a:uFillTx/>
                <a:latin typeface="Arial"/>
              </a:rPr>
              <a:t>Not true for local variables!!!!!</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Java provides the following default values:</a:t>
            </a:r>
            <a:endParaRPr b="0" lang="cs-CZ" sz="3200" strike="noStrike" u="none">
              <a:solidFill>
                <a:srgbClr val="000000"/>
              </a:solidFill>
              <a:uFillTx/>
              <a:latin typeface="Arial"/>
            </a:endParaRPr>
          </a:p>
        </p:txBody>
      </p:sp>
      <p:pic>
        <p:nvPicPr>
          <p:cNvPr id="288" name="Picture 331" descr=""/>
          <p:cNvPicPr/>
          <p:nvPr/>
        </p:nvPicPr>
        <p:blipFill>
          <a:blip r:embed="rId1"/>
          <a:stretch/>
        </p:blipFill>
        <p:spPr>
          <a:xfrm>
            <a:off x="1335600" y="4104000"/>
            <a:ext cx="5936040" cy="2303640"/>
          </a:xfrm>
          <a:prstGeom prst="rect">
            <a:avLst/>
          </a:prstGeom>
          <a:ln w="0">
            <a:noFill/>
          </a:ln>
        </p:spPr>
      </p:pic>
      <p:sp>
        <p:nvSpPr>
          <p:cNvPr id="289" name="PlaceHolder 1"/>
          <p:cNvSpPr>
            <a:spLocks noGrp="1"/>
          </p:cNvSpPr>
          <p:nvPr>
            <p:ph type="title"/>
          </p:nvPr>
        </p:nvSpPr>
        <p:spPr>
          <a:xfrm>
            <a:off x="111600" y="40500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Accessing Uninitialized Variables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sleep</a:t>
            </a:r>
            <a:endParaRPr b="0" lang="cs-CZ" sz="2700" strike="noStrike" u="none">
              <a:solidFill>
                <a:schemeClr val="dk1"/>
              </a:solidFill>
              <a:uFillTx/>
              <a:latin typeface="Calibri"/>
            </a:endParaRPr>
          </a:p>
        </p:txBody>
      </p:sp>
      <p:sp>
        <p:nvSpPr>
          <p:cNvPr id="974" name="PlaceHolder 2"/>
          <p:cNvSpPr>
            <a:spLocks noGrp="1"/>
          </p:cNvSpPr>
          <p:nvPr>
            <p:ph/>
          </p:nvPr>
        </p:nvSpPr>
        <p:spPr>
          <a:xfrm>
            <a:off x="150840" y="2229480"/>
            <a:ext cx="8848440" cy="119916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Put the thread to sleep for a certain amount of time (milliseconds).</a:t>
            </a:r>
            <a:br>
              <a:rPr sz="1800"/>
            </a:br>
            <a:r>
              <a:rPr b="0" lang="en-US" sz="1800" strike="noStrike" u="none">
                <a:solidFill>
                  <a:schemeClr val="dk1"/>
                </a:solidFill>
                <a:uFillTx/>
                <a:latin typeface="Calibri"/>
              </a:rPr>
              <a:t>The static </a:t>
            </a:r>
            <a:r>
              <a:rPr b="1" lang="en-US" sz="1800" strike="noStrike" u="none">
                <a:solidFill>
                  <a:schemeClr val="dk1"/>
                </a:solidFill>
                <a:uFillTx/>
                <a:latin typeface="Calibri"/>
              </a:rPr>
              <a:t>sleep () </a:t>
            </a:r>
            <a:r>
              <a:rPr b="0" lang="en-US" sz="1800" strike="noStrike" u="none">
                <a:solidFill>
                  <a:schemeClr val="dk1"/>
                </a:solidFill>
                <a:uFillTx/>
                <a:latin typeface="Calibri"/>
              </a:rPr>
              <a:t>method is used to put the current thread to sleep for the delay provided as a parameter. It is blocking, it throws an InterruptedException type exception during its execution if another thread requests the interruption of the execution of the thread. </a:t>
            </a:r>
            <a:endParaRPr b="0" lang="cs-CZ" sz="1800" strike="noStrike" u="none">
              <a:solidFill>
                <a:schemeClr val="dk1"/>
              </a:solidFill>
              <a:uFillTx/>
              <a:latin typeface="Calibri"/>
            </a:endParaRPr>
          </a:p>
        </p:txBody>
      </p:sp>
      <p:pic>
        <p:nvPicPr>
          <p:cNvPr id="975" name="Obrázek 7" descr="Obsah obrázku text, Písmo, řada/pruh, bílé&#10;&#10;Popis byl vytvořen automaticky"/>
          <p:cNvPicPr/>
          <p:nvPr/>
        </p:nvPicPr>
        <p:blipFill>
          <a:blip r:embed="rId1"/>
          <a:stretch/>
        </p:blipFill>
        <p:spPr>
          <a:xfrm>
            <a:off x="1310400" y="3753720"/>
            <a:ext cx="5143320" cy="1371240"/>
          </a:xfrm>
          <a:prstGeom prst="rect">
            <a:avLst/>
          </a:prstGeom>
          <a:ln w="0">
            <a:noFill/>
          </a:ln>
        </p:spPr>
      </p:pic>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F8204372-0527-47A8-90FD-FBC348805207}" type="slidenum">
              <a:t>220</a:t>
            </a:fld>
          </a:p>
        </p:txBody>
      </p:sp>
      <p:sp>
        <p:nvSpPr>
          <p:cNvPr id="6" name="PlaceHolder 5"/>
          <p:cNvSpPr>
            <a:spLocks noGrp="1"/>
          </p:cNvSpPr>
          <p:nvPr>
            <p:ph type="dt" idx="4"/>
          </p:nvPr>
        </p:nvSpPr>
        <p:spPr/>
        <p:txBody>
          <a:bodyPr/>
          <a:p>
            <a:fld id="{6DFED32A-A56B-4E77-9709-E57ACA2F6797}" type="datetime3">
              <a:rPr lang="cs-CZ"/>
              <a:t>12. září 2024</a:t>
            </a:fld>
          </a:p>
        </p:txBody>
      </p:sp>
    </p:spTree>
  </p:cSld>
  <mc:AlternateContent>
    <mc:Choice Requires="p14">
      <p:transition spd="slow" p14:dur="2000"/>
    </mc:Choice>
    <mc:Fallback>
      <p:transition spd="slow"/>
    </mc:Fallback>
  </mc:AlternateContent>
</p:sld>
</file>

<file path=ppt/slides/slide2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6" name="CustomShape 2"/>
          <p:cNvSpPr/>
          <p:nvPr/>
        </p:nvSpPr>
        <p:spPr>
          <a:xfrm>
            <a:off x="1468440" y="3595320"/>
            <a:ext cx="6921000" cy="265356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400" strike="noStrike" u="none">
                <a:solidFill>
                  <a:srgbClr val="000000"/>
                </a:solidFill>
                <a:uFillTx/>
                <a:latin typeface="Arial"/>
              </a:rPr>
              <a:t>public class</a:t>
            </a:r>
            <a:r>
              <a:rPr b="0" lang="en-US" sz="1400" strike="noStrike" u="none">
                <a:solidFill>
                  <a:srgbClr val="000000"/>
                </a:solidFill>
                <a:uFillTx/>
                <a:latin typeface="Arial"/>
              </a:rPr>
              <a:t> ProducerConsumerTest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public static void main</a:t>
            </a:r>
            <a:r>
              <a:rPr b="0" lang="en-US" sz="1400" strike="noStrike" u="none">
                <a:solidFill>
                  <a:srgbClr val="000000"/>
                </a:solidFill>
                <a:uFillTx/>
                <a:latin typeface="Arial"/>
              </a:rPr>
              <a:t>(String[] args)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Pool pool = </a:t>
            </a:r>
            <a:r>
              <a:rPr b="1" lang="en-US" sz="1400" strike="noStrike" u="none">
                <a:solidFill>
                  <a:srgbClr val="000000"/>
                </a:solidFill>
                <a:uFillTx/>
                <a:latin typeface="Arial"/>
              </a:rPr>
              <a:t>new</a:t>
            </a:r>
            <a:r>
              <a:rPr b="0" lang="en-US" sz="1400" strike="noStrike" u="none">
                <a:solidFill>
                  <a:srgbClr val="000000"/>
                </a:solidFill>
                <a:uFillTx/>
                <a:latin typeface="Arial"/>
              </a:rPr>
              <a:t> 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Producer p = </a:t>
            </a:r>
            <a:r>
              <a:rPr b="1" lang="en-US" sz="1400" strike="noStrike" u="none">
                <a:solidFill>
                  <a:srgbClr val="000000"/>
                </a:solidFill>
                <a:uFillTx/>
                <a:latin typeface="Arial"/>
              </a:rPr>
              <a:t>new</a:t>
            </a:r>
            <a:r>
              <a:rPr b="0" lang="en-US" sz="1400" strike="noStrike" u="none">
                <a:solidFill>
                  <a:srgbClr val="000000"/>
                </a:solidFill>
                <a:uFillTx/>
                <a:latin typeface="Arial"/>
              </a:rPr>
              <a:t> Producer(pool);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Consumer c = </a:t>
            </a:r>
            <a:r>
              <a:rPr b="1" lang="en-US" sz="1400" strike="noStrike" u="none">
                <a:solidFill>
                  <a:srgbClr val="000000"/>
                </a:solidFill>
                <a:uFillTx/>
                <a:latin typeface="Arial"/>
              </a:rPr>
              <a:t>new</a:t>
            </a:r>
            <a:r>
              <a:rPr b="0" lang="en-US" sz="1400" strike="noStrike" u="none">
                <a:solidFill>
                  <a:srgbClr val="000000"/>
                </a:solidFill>
                <a:uFillTx/>
                <a:latin typeface="Arial"/>
              </a:rPr>
              <a:t> Consumer(pool);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c.</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a:t>
            </a:r>
            <a:r>
              <a:rPr b="0" i="1" lang="en-US" sz="1400" strike="noStrike" u="none">
                <a:solidFill>
                  <a:srgbClr val="000000"/>
                </a:solidFill>
                <a:uFillTx/>
                <a:latin typeface="Arial"/>
              </a:rPr>
              <a:t>join</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c.</a:t>
            </a:r>
            <a:r>
              <a:rPr b="0" i="1" lang="en-US" sz="1400" strike="noStrike" u="none">
                <a:solidFill>
                  <a:srgbClr val="000000"/>
                </a:solidFill>
                <a:uFillTx/>
                <a:latin typeface="Arial"/>
              </a:rPr>
              <a:t>join()</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System.out.println(“Threads ended!!”);</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977" name="CustomShape 3"/>
          <p:cNvSpPr/>
          <p:nvPr/>
        </p:nvSpPr>
        <p:spPr>
          <a:xfrm>
            <a:off x="1040400" y="2673720"/>
            <a:ext cx="6447240" cy="4183920"/>
          </a:xfrm>
          <a:custGeom>
            <a:avLst/>
            <a:gdLst>
              <a:gd name="textAreaLeft" fmla="*/ 0 w 6447240"/>
              <a:gd name="textAreaRight" fmla="*/ 6447600 w 6447240"/>
              <a:gd name="textAreaTop" fmla="*/ 0 h 4183920"/>
              <a:gd name="textAreaBottom" fmla="*/ 4184280 h 4183920"/>
            </a:gdLst>
            <a:ahLst/>
            <a:rect l="textAreaLeft" t="textAreaTop" r="textAreaRight" b="textAreaBottom"/>
            <a:pathLst>
              <a:path w="6448097" h="5376041">
                <a:moveTo>
                  <a:pt x="5249917" y="5060731"/>
                </a:moveTo>
                <a:lnTo>
                  <a:pt x="4729655" y="4540469"/>
                </a:lnTo>
                <a:lnTo>
                  <a:pt x="2758966" y="5281448"/>
                </a:lnTo>
                <a:lnTo>
                  <a:pt x="1702676" y="4556235"/>
                </a:lnTo>
                <a:lnTo>
                  <a:pt x="662152" y="5376041"/>
                </a:lnTo>
                <a:lnTo>
                  <a:pt x="0" y="4051738"/>
                </a:lnTo>
                <a:lnTo>
                  <a:pt x="677917" y="2617076"/>
                </a:lnTo>
                <a:lnTo>
                  <a:pt x="78828" y="693683"/>
                </a:lnTo>
                <a:lnTo>
                  <a:pt x="1749973" y="141890"/>
                </a:lnTo>
                <a:lnTo>
                  <a:pt x="2900855" y="851338"/>
                </a:lnTo>
                <a:lnTo>
                  <a:pt x="5123793" y="0"/>
                </a:lnTo>
                <a:lnTo>
                  <a:pt x="6448097" y="1008993"/>
                </a:lnTo>
                <a:lnTo>
                  <a:pt x="5754414" y="2727435"/>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978" name="Picture 9" descr=""/>
          <p:cNvPicPr/>
          <p:nvPr/>
        </p:nvPicPr>
        <p:blipFill>
          <a:blip r:embed="rId1"/>
          <a:stretch/>
        </p:blipFill>
        <p:spPr>
          <a:xfrm>
            <a:off x="6696000" y="5401080"/>
            <a:ext cx="999360" cy="990000"/>
          </a:xfrm>
          <a:prstGeom prst="rect">
            <a:avLst/>
          </a:prstGeom>
          <a:ln w="9360">
            <a:noFill/>
          </a:ln>
        </p:spPr>
      </p:pic>
      <p:sp>
        <p:nvSpPr>
          <p:cNvPr id="97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a:t>
            </a:r>
            <a:r>
              <a:rPr b="1" i="1" lang="en-US" sz="2700" strike="noStrike" u="none">
                <a:solidFill>
                  <a:srgbClr val="00a499"/>
                </a:solidFill>
                <a:uFillTx/>
                <a:latin typeface="Calibri"/>
              </a:rPr>
              <a:t>join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 priority</a:t>
            </a:r>
            <a:endParaRPr b="0" lang="cs-CZ" sz="2700" strike="noStrike" u="none">
              <a:solidFill>
                <a:schemeClr val="dk1"/>
              </a:solidFill>
              <a:uFillTx/>
              <a:latin typeface="Calibri"/>
            </a:endParaRPr>
          </a:p>
        </p:txBody>
      </p:sp>
      <p:sp>
        <p:nvSpPr>
          <p:cNvPr id="981" name="PlaceHolder 2"/>
          <p:cNvSpPr>
            <a:spLocks noGrp="1"/>
          </p:cNvSpPr>
          <p:nvPr>
            <p:ph/>
          </p:nvPr>
        </p:nvSpPr>
        <p:spPr>
          <a:xfrm>
            <a:off x="150840" y="2229480"/>
            <a:ext cx="8848440" cy="1379880"/>
          </a:xfrm>
          <a:prstGeom prst="rect">
            <a:avLst/>
          </a:prstGeom>
          <a:noFill/>
          <a:ln w="0">
            <a:noFill/>
          </a:ln>
        </p:spPr>
        <p:txBody>
          <a:bodyPr lIns="91440" rIns="91440" tIns="45720" bIns="45720" anchor="t">
            <a:normAutofit lnSpcReduction="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Change the execution priority of the thread.</a:t>
            </a:r>
            <a:br>
              <a:rPr sz="2400"/>
            </a:br>
            <a:r>
              <a:rPr b="0" lang="en-US" sz="2400" strike="noStrike" u="none">
                <a:solidFill>
                  <a:schemeClr val="dk1"/>
                </a:solidFill>
                <a:uFillTx/>
                <a:latin typeface="Calibri"/>
              </a:rPr>
              <a:t>A thread has a property that specifies its execution priority. To determine or modify the priority of a thread, the Thread class contains the methods: </a:t>
            </a:r>
            <a:r>
              <a:rPr b="1" lang="en-US" sz="2400" strike="noStrike" u="none">
                <a:solidFill>
                  <a:schemeClr val="dk1"/>
                </a:solidFill>
                <a:uFillTx/>
                <a:latin typeface="Calibri"/>
              </a:rPr>
              <a:t>getPriority () </a:t>
            </a:r>
            <a:r>
              <a:rPr b="0" lang="en-US" sz="2400" strike="noStrike" u="none">
                <a:solidFill>
                  <a:schemeClr val="dk1"/>
                </a:solidFill>
                <a:uFillTx/>
                <a:latin typeface="Calibri"/>
              </a:rPr>
              <a:t>and </a:t>
            </a:r>
            <a:r>
              <a:rPr b="1" lang="en-US" sz="2400" strike="noStrike" u="none">
                <a:solidFill>
                  <a:schemeClr val="dk1"/>
                </a:solidFill>
                <a:uFillTx/>
                <a:latin typeface="Calibri"/>
              </a:rPr>
              <a:t>setPriority ()</a:t>
            </a:r>
            <a:r>
              <a:rPr b="0" lang="en-US" sz="2400" strike="noStrike" u="none">
                <a:solidFill>
                  <a:schemeClr val="dk1"/>
                </a:solidFill>
                <a:uFillTx/>
                <a:latin typeface="Calibri"/>
              </a:rPr>
              <a:t>. </a:t>
            </a:r>
            <a:endParaRPr b="0" lang="cs-CZ" sz="2400" strike="noStrike" u="none">
              <a:solidFill>
                <a:schemeClr val="dk1"/>
              </a:solidFill>
              <a:uFillTx/>
              <a:latin typeface="Calibri"/>
            </a:endParaRPr>
          </a:p>
          <a:p>
            <a:pPr indent="0" defTabSz="685800">
              <a:lnSpc>
                <a:spcPct val="90000"/>
              </a:lnSpc>
              <a:spcBef>
                <a:spcPts val="751"/>
              </a:spcBef>
              <a:buNone/>
            </a:pPr>
            <a:endParaRPr b="0" lang="cs-CZ" sz="3200" strike="noStrike" u="none">
              <a:solidFill>
                <a:schemeClr val="dk1"/>
              </a:solidFill>
              <a:uFillTx/>
              <a:latin typeface="Calibri"/>
            </a:endParaRPr>
          </a:p>
        </p:txBody>
      </p:sp>
      <p:pic>
        <p:nvPicPr>
          <p:cNvPr id="982" name="Obrázek 11" descr=""/>
          <p:cNvPicPr/>
          <p:nvPr/>
        </p:nvPicPr>
        <p:blipFill>
          <a:blip r:embed="rId1"/>
          <a:stretch/>
        </p:blipFill>
        <p:spPr>
          <a:xfrm>
            <a:off x="926280" y="4035600"/>
            <a:ext cx="7111800" cy="786960"/>
          </a:xfrm>
          <a:prstGeom prst="rect">
            <a:avLst/>
          </a:prstGeom>
          <a:ln w="0">
            <a:noFill/>
          </a:ln>
        </p:spPr>
      </p:pic>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DCC9AF32-282E-4492-BCB2-E74990760E55}" type="slidenum">
              <a:t>222</a:t>
            </a:fld>
          </a:p>
        </p:txBody>
      </p:sp>
      <p:sp>
        <p:nvSpPr>
          <p:cNvPr id="6" name="PlaceHolder 5"/>
          <p:cNvSpPr>
            <a:spLocks noGrp="1"/>
          </p:cNvSpPr>
          <p:nvPr>
            <p:ph type="dt" idx="4"/>
          </p:nvPr>
        </p:nvSpPr>
        <p:spPr/>
        <p:txBody>
          <a:bodyPr/>
          <a:p>
            <a:fld id="{62E63B89-1F3F-47EA-968D-144278FBF69E}" type="datetime3">
              <a:rPr lang="cs-CZ"/>
              <a:t>12. září 2024</a:t>
            </a:fld>
          </a:p>
        </p:txBody>
      </p:sp>
    </p:spTree>
  </p:cSld>
  <mc:AlternateContent>
    <mc:Choice Requires="p14">
      <p:transition spd="slow" p14:dur="2000"/>
    </mc:Choice>
    <mc:Fallback>
      <p:transition spd="slow"/>
    </mc:Fallback>
  </mc:AlternateContent>
</p:sld>
</file>

<file path=ppt/slides/slide2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3" name="TextShape 2"/>
          <p:cNvSpPr/>
          <p:nvPr/>
        </p:nvSpPr>
        <p:spPr>
          <a:xfrm>
            <a:off x="928800" y="142920"/>
            <a:ext cx="8000280" cy="999360"/>
          </a:xfrm>
          <a:prstGeom prst="rect">
            <a:avLst/>
          </a:prstGeom>
          <a:noFill/>
          <a:ln w="936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98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a:t>
            </a:r>
            <a:r>
              <a:rPr b="1" i="1" lang="en-US" sz="2700" strike="noStrike" u="none">
                <a:solidFill>
                  <a:srgbClr val="00a499"/>
                </a:solidFill>
                <a:uFillTx/>
                <a:latin typeface="Calibri"/>
              </a:rPr>
              <a:t>interrupt</a:t>
            </a:r>
            <a:endParaRPr b="0" lang="cs-CZ" sz="2700" strike="noStrike" u="none">
              <a:solidFill>
                <a:schemeClr val="dk1"/>
              </a:solidFill>
              <a:uFillTx/>
              <a:latin typeface="Calibri"/>
            </a:endParaRPr>
          </a:p>
        </p:txBody>
      </p:sp>
      <p:sp>
        <p:nvSpPr>
          <p:cNvPr id="98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9999"/>
          </a:bodyPr>
          <a:p>
            <a:pPr marL="343080" indent="-342720" defTabSz="685800">
              <a:lnSpc>
                <a:spcPct val="100000"/>
              </a:lnSpc>
              <a:spcBef>
                <a:spcPts val="641"/>
              </a:spcBef>
              <a:buClr>
                <a:srgbClr val="000000"/>
              </a:buClr>
              <a:buFont typeface="Symbol" charset="2"/>
              <a:buChar char=""/>
            </a:pPr>
            <a:r>
              <a:rPr b="0" lang="en-US" sz="2800" strike="noStrike" u="none">
                <a:solidFill>
                  <a:srgbClr val="000000"/>
                </a:solidFill>
                <a:uFillTx/>
                <a:latin typeface="Calibri"/>
              </a:rPr>
              <a:t>Method of class </a:t>
            </a:r>
            <a:r>
              <a:rPr b="0" i="1" lang="en-US" sz="2800" strike="noStrike" u="none">
                <a:solidFill>
                  <a:srgbClr val="000000"/>
                </a:solidFill>
                <a:uFillTx/>
                <a:latin typeface="Calibri"/>
              </a:rPr>
              <a:t>Thread </a:t>
            </a:r>
            <a:r>
              <a:rPr b="0" lang="en-US" sz="2800" strike="noStrike" u="none">
                <a:solidFill>
                  <a:srgbClr val="000000"/>
                </a:solidFill>
                <a:uFillTx/>
                <a:latin typeface="Calibri"/>
              </a:rPr>
              <a:t>– signalization of interruption</a:t>
            </a:r>
            <a:endParaRPr b="0" lang="cs-CZ" sz="28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800" strike="noStrike" u="none">
                <a:solidFill>
                  <a:srgbClr val="000000"/>
                </a:solidFill>
                <a:uFillTx/>
                <a:latin typeface="Calibri"/>
              </a:rPr>
              <a:t>In thread it is inspected whether interruption was signaled:</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rPr>
              <a:t>static method Thread.interrupted – clear interrupted flags</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rPr>
              <a:t>instance methods Thread.isInterrupted – doesn’t clear interrupted flag</a:t>
            </a:r>
            <a:endParaRPr b="0" lang="cs-CZ" sz="2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2800" strike="noStrike" u="none">
                <a:solidFill>
                  <a:srgbClr val="000000"/>
                </a:solidFill>
                <a:uFillTx/>
                <a:latin typeface="Calibri"/>
              </a:rPr>
              <a:t>InterruptedException is thrown by blocking operations(sleep, wait) – interrupted flag is cleared what exception is caught </a:t>
            </a:r>
            <a:endParaRPr b="0" lang="cs-CZ" sz="2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a:t>
            </a:r>
            <a:r>
              <a:rPr b="1" i="1" lang="en-US" sz="2700" strike="noStrike" u="none">
                <a:solidFill>
                  <a:srgbClr val="00a499"/>
                </a:solidFill>
                <a:uFillTx/>
                <a:latin typeface="Calibri"/>
              </a:rPr>
              <a:t>yield</a:t>
            </a:r>
            <a:endParaRPr b="0" lang="cs-CZ" sz="2700" strike="noStrike" u="none">
              <a:solidFill>
                <a:schemeClr val="dk1"/>
              </a:solidFill>
              <a:uFillTx/>
              <a:latin typeface="Calibri"/>
            </a:endParaRPr>
          </a:p>
        </p:txBody>
      </p:sp>
      <p:sp>
        <p:nvSpPr>
          <p:cNvPr id="987"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000" strike="noStrike" u="none">
                <a:solidFill>
                  <a:schemeClr val="dk1"/>
                </a:solidFill>
                <a:uFillTx/>
                <a:latin typeface="Calibri"/>
              </a:rPr>
              <a:t>Pause a thread to give other threads a chance to run.</a:t>
            </a:r>
            <a:br>
              <a:rPr sz="2000"/>
            </a:br>
            <a:r>
              <a:rPr b="0" lang="en-US" sz="2000" strike="noStrike" u="none">
                <a:solidFill>
                  <a:schemeClr val="dk1"/>
                </a:solidFill>
                <a:uFillTx/>
                <a:latin typeface="Calibri"/>
              </a:rPr>
              <a:t>The static </a:t>
            </a:r>
            <a:r>
              <a:rPr b="1" lang="en-US" sz="2000" strike="noStrike" u="none">
                <a:solidFill>
                  <a:schemeClr val="dk1"/>
                </a:solidFill>
                <a:uFillTx/>
                <a:latin typeface="Calibri"/>
              </a:rPr>
              <a:t>yield () </a:t>
            </a:r>
            <a:r>
              <a:rPr b="0" lang="en-US" sz="2000" strike="noStrike" u="none">
                <a:solidFill>
                  <a:schemeClr val="dk1"/>
                </a:solidFill>
                <a:uFillTx/>
                <a:latin typeface="Calibri"/>
              </a:rPr>
              <a:t>method provides a mechanism to notify the "scheduler" that the current thread is ready to give up its current CPU usage, but it wants to be scheduled as soon as possible. </a:t>
            </a:r>
            <a:endParaRPr b="0" lang="cs-CZ" sz="20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000" strike="noStrike" u="none">
                <a:solidFill>
                  <a:schemeClr val="dk1"/>
                </a:solidFill>
                <a:uFillTx/>
                <a:latin typeface="Calibri"/>
              </a:rPr>
              <a:t>Warning: there is no guarantee on the result of invoking this method. </a:t>
            </a:r>
            <a:endParaRPr b="0" lang="cs-CZ" sz="2000" strike="noStrike" u="none">
              <a:solidFill>
                <a:schemeClr val="dk1"/>
              </a:solidFill>
              <a:uFillTx/>
              <a:latin typeface="Calibri"/>
            </a:endParaRPr>
          </a:p>
          <a:p>
            <a:pPr indent="0" defTabSz="685800">
              <a:lnSpc>
                <a:spcPct val="90000"/>
              </a:lnSpc>
              <a:spcBef>
                <a:spcPts val="751"/>
              </a:spcBef>
              <a:buNone/>
            </a:pPr>
            <a:endParaRPr b="0" lang="cs-CZ" sz="2800" strike="noStrike" u="none">
              <a:solidFill>
                <a:schemeClr val="dk1"/>
              </a:solidFill>
              <a:uFillTx/>
              <a:latin typeface="Calibri"/>
            </a:endParaRPr>
          </a:p>
        </p:txBody>
      </p:sp>
      <p:pic>
        <p:nvPicPr>
          <p:cNvPr id="988" name="Obrázek 7" descr="Obsah obrázku text, snímek obrazovky, Písmo&#10;&#10;Popis byl vytvořen automaticky"/>
          <p:cNvPicPr/>
          <p:nvPr/>
        </p:nvPicPr>
        <p:blipFill>
          <a:blip r:embed="rId1"/>
          <a:stretch/>
        </p:blipFill>
        <p:spPr>
          <a:xfrm>
            <a:off x="2390400" y="3873960"/>
            <a:ext cx="5524560" cy="2328840"/>
          </a:xfrm>
          <a:prstGeom prst="rect">
            <a:avLst/>
          </a:prstGeom>
          <a:ln w="0">
            <a:noFill/>
          </a:ln>
        </p:spPr>
      </p:pic>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61981D1D-A205-4E6D-83C9-D868B4ED7F90}" type="slidenum">
              <a:t>224</a:t>
            </a:fld>
          </a:p>
        </p:txBody>
      </p:sp>
      <p:sp>
        <p:nvSpPr>
          <p:cNvPr id="6" name="PlaceHolder 5"/>
          <p:cNvSpPr>
            <a:spLocks noGrp="1"/>
          </p:cNvSpPr>
          <p:nvPr>
            <p:ph type="dt" idx="4"/>
          </p:nvPr>
        </p:nvSpPr>
        <p:spPr/>
        <p:txBody>
          <a:bodyPr/>
          <a:p>
            <a:fld id="{F56F7060-24F5-4698-A9A1-7AD3B8C45A17}" type="datetime3">
              <a:rPr lang="cs-CZ"/>
              <a:t>12. září 2024</a:t>
            </a:fld>
          </a:p>
        </p:txBody>
      </p:sp>
    </p:spTree>
  </p:cSld>
  <mc:AlternateContent>
    <mc:Choice Requires="p14">
      <p:transition spd="slow" p14:dur="2000"/>
    </mc:Choice>
    <mc:Fallback>
      <p:transition spd="slow"/>
    </mc:Fallback>
  </mc:AlternateContent>
</p:sld>
</file>

<file path=ppt/slides/slide2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Threads group</a:t>
            </a:r>
            <a:endParaRPr b="0" lang="cs-CZ" sz="2700" strike="noStrike" u="none">
              <a:solidFill>
                <a:schemeClr val="dk1"/>
              </a:solidFill>
              <a:uFillTx/>
              <a:latin typeface="Calibri"/>
            </a:endParaRPr>
          </a:p>
        </p:txBody>
      </p:sp>
      <p:sp>
        <p:nvSpPr>
          <p:cNvPr id="99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The java.lang.ThreadGroup class encapsulates a group of threads:</a:t>
            </a:r>
            <a:br>
              <a:rPr sz="1800"/>
            </a:br>
            <a:r>
              <a:rPr b="0" lang="en-US" sz="1800" strike="noStrike" u="none">
                <a:solidFill>
                  <a:schemeClr val="dk1"/>
                </a:solidFill>
                <a:uFillTx/>
                <a:latin typeface="Calibri"/>
              </a:rPr>
              <a:t>- It contains a set of threads to make it possible to perform management operations or control over all of these;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 It can also contain other </a:t>
            </a:r>
            <a:r>
              <a:rPr b="1" lang="en-US" sz="1800" strike="noStrike" u="none">
                <a:solidFill>
                  <a:schemeClr val="dk1"/>
                </a:solidFill>
                <a:uFillTx/>
                <a:latin typeface="Calibri"/>
              </a:rPr>
              <a:t>ThreadGroups </a:t>
            </a:r>
            <a:r>
              <a:rPr b="0" lang="en-US" sz="1800" strike="noStrike" u="none">
                <a:solidFill>
                  <a:schemeClr val="dk1"/>
                </a:solidFill>
                <a:uFillTx/>
                <a:latin typeface="Calibri"/>
              </a:rPr>
              <a:t>which then form sub-groups : allows to create a hierarchy in groups.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Note: Once created, a thread cannot be moved to another group.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Some methods:</a:t>
            </a:r>
            <a:br>
              <a:rPr sz="1800"/>
            </a:br>
            <a:r>
              <a:rPr b="0" lang="en-US" sz="1800" strike="noStrike" u="none">
                <a:solidFill>
                  <a:srgbClr val="001e5e"/>
                </a:solidFill>
                <a:uFillTx/>
                <a:latin typeface="Calibri"/>
              </a:rPr>
              <a:t>getName () </a:t>
            </a:r>
            <a:r>
              <a:rPr b="0" lang="en-US" sz="1800" strike="noStrike" u="none">
                <a:solidFill>
                  <a:schemeClr val="dk1"/>
                </a:solidFill>
                <a:uFillTx/>
                <a:latin typeface="Calibri"/>
              </a:rPr>
              <a:t>- Return the name of the group;</a:t>
            </a:r>
            <a:br>
              <a:rPr sz="1800"/>
            </a:br>
            <a:r>
              <a:rPr b="0" lang="en-US" sz="1800" strike="noStrike" u="none">
                <a:solidFill>
                  <a:srgbClr val="001e5e"/>
                </a:solidFill>
                <a:uFillTx/>
                <a:latin typeface="Calibri"/>
              </a:rPr>
              <a:t>ThreadGroup getParent () </a:t>
            </a:r>
            <a:r>
              <a:rPr b="0" lang="en-US" sz="1800" strike="noStrike" u="none">
                <a:solidFill>
                  <a:schemeClr val="dk1"/>
                </a:solidFill>
                <a:uFillTx/>
                <a:latin typeface="Calibri"/>
              </a:rPr>
              <a:t>- Return parent group</a:t>
            </a:r>
            <a:br>
              <a:rPr sz="1800"/>
            </a:br>
            <a:r>
              <a:rPr b="0" lang="en-US" sz="1800" strike="noStrike" u="none">
                <a:solidFill>
                  <a:srgbClr val="001e5e"/>
                </a:solidFill>
                <a:uFillTx/>
                <a:latin typeface="Calibri"/>
              </a:rPr>
              <a:t>setDaemon () </a:t>
            </a:r>
            <a:r>
              <a:rPr b="0" lang="en-US" sz="1800" strike="noStrike" u="none">
                <a:solidFill>
                  <a:schemeClr val="dk1"/>
                </a:solidFill>
                <a:uFillTx/>
                <a:latin typeface="Calibri"/>
              </a:rPr>
              <a:t>- Specify whether the group is a daemon or not;</a:t>
            </a:r>
            <a:br>
              <a:rPr sz="1800"/>
            </a:br>
            <a:r>
              <a:rPr b="0" lang="en-US" sz="1800" strike="noStrike" u="none">
                <a:solidFill>
                  <a:srgbClr val="001e5e"/>
                </a:solidFill>
                <a:uFillTx/>
                <a:latin typeface="Calibri"/>
              </a:rPr>
              <a:t>setMaxPriority () </a:t>
            </a:r>
            <a:r>
              <a:rPr b="0" lang="en-US" sz="1800" strike="noStrike" u="none">
                <a:solidFill>
                  <a:schemeClr val="dk1"/>
                </a:solidFill>
                <a:uFillTx/>
                <a:latin typeface="Calibri"/>
              </a:rPr>
              <a:t>- Specify the maximum priority of the group;</a:t>
            </a:r>
            <a:br>
              <a:rPr sz="1800"/>
            </a:br>
            <a:r>
              <a:rPr b="0" lang="en-US" sz="1800" strike="noStrike" u="none">
                <a:solidFill>
                  <a:srgbClr val="001e5e"/>
                </a:solidFill>
                <a:uFillTx/>
                <a:latin typeface="Calibri"/>
              </a:rPr>
              <a:t>checkAccess () </a:t>
            </a:r>
            <a:r>
              <a:rPr b="0" lang="en-US" sz="1800" strike="noStrike" u="none">
                <a:solidFill>
                  <a:schemeClr val="dk1"/>
                </a:solidFill>
                <a:uFillTx/>
                <a:latin typeface="Calibri"/>
              </a:rPr>
              <a:t>- Check if the current thread has permissions to modify its group; </a:t>
            </a:r>
            <a:r>
              <a:rPr b="0" lang="en-US" sz="1800" strike="noStrike" u="none">
                <a:solidFill>
                  <a:srgbClr val="001e5e"/>
                </a:solidFill>
                <a:uFillTx/>
                <a:latin typeface="Calibri"/>
              </a:rPr>
              <a:t>stop (), suspend () .. </a:t>
            </a:r>
            <a:r>
              <a:rPr b="0" lang="en-US" sz="1800" strike="noStrike" u="none">
                <a:solidFill>
                  <a:schemeClr val="dk1"/>
                </a:solidFill>
                <a:uFillTx/>
                <a:latin typeface="Calibri"/>
              </a:rPr>
              <a:t>- identical to the Thread class </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A5F00E35-C9A4-4F39-A065-CD81D2D1E9E7}" type="slidenum">
              <a:t>225</a:t>
            </a:fld>
          </a:p>
        </p:txBody>
      </p:sp>
      <p:sp>
        <p:nvSpPr>
          <p:cNvPr id="6" name="PlaceHolder 5"/>
          <p:cNvSpPr>
            <a:spLocks noGrp="1"/>
          </p:cNvSpPr>
          <p:nvPr>
            <p:ph type="dt" idx="4"/>
          </p:nvPr>
        </p:nvSpPr>
        <p:spPr/>
        <p:txBody>
          <a:bodyPr/>
          <a:p>
            <a:fld id="{6C616068-4900-4242-B40E-61E8DC39A10D}" type="datetime3">
              <a:rPr lang="cs-CZ"/>
              <a:t>12. září 2024</a:t>
            </a:fld>
          </a:p>
        </p:txBody>
      </p:sp>
    </p:spTree>
  </p:cSld>
  <mc:AlternateContent>
    <mc:Choice Requires="p14">
      <p:transition spd="slow" p14:dur="2000"/>
    </mc:Choice>
    <mc:Fallback>
      <p:transition spd="slow"/>
    </mc:Fallback>
  </mc:AlternateContent>
</p:sld>
</file>

<file path=ppt/slides/slide2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Thread groups</a:t>
            </a:r>
            <a:endParaRPr b="0" lang="cs-CZ" sz="2700" strike="noStrike" u="none">
              <a:solidFill>
                <a:schemeClr val="dk1"/>
              </a:solidFill>
              <a:uFillTx/>
              <a:latin typeface="Calibri"/>
            </a:endParaRPr>
          </a:p>
        </p:txBody>
      </p:sp>
      <p:sp>
        <p:nvSpPr>
          <p:cNvPr id="992" name="PlaceHolder 2"/>
          <p:cNvSpPr>
            <a:spLocks noGrp="1"/>
          </p:cNvSpPr>
          <p:nvPr>
            <p:ph/>
          </p:nvPr>
        </p:nvSpPr>
        <p:spPr>
          <a:xfrm>
            <a:off x="150840" y="2229480"/>
            <a:ext cx="8848440" cy="48132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Example:</a:t>
            </a:r>
            <a:endParaRPr b="0" lang="cs-CZ" sz="2400" strike="noStrike" u="none">
              <a:solidFill>
                <a:schemeClr val="dk1"/>
              </a:solidFill>
              <a:uFillTx/>
              <a:latin typeface="Calibri"/>
            </a:endParaRPr>
          </a:p>
        </p:txBody>
      </p:sp>
      <p:pic>
        <p:nvPicPr>
          <p:cNvPr id="993" name="Obrázek 7" descr="Obsah obrázku text, Písmo, snímek obrazovky&#10;&#10;Popis byl vytvořen automaticky"/>
          <p:cNvPicPr/>
          <p:nvPr/>
        </p:nvPicPr>
        <p:blipFill>
          <a:blip r:embed="rId1"/>
          <a:stretch/>
        </p:blipFill>
        <p:spPr>
          <a:xfrm>
            <a:off x="1061640" y="2821680"/>
            <a:ext cx="7155720" cy="3534120"/>
          </a:xfrm>
          <a:prstGeom prst="rect">
            <a:avLst/>
          </a:prstGeom>
          <a:ln w="0">
            <a:noFill/>
          </a:ln>
        </p:spPr>
      </p:pic>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CC96E2C0-398A-4701-BD22-1586DE0B607D}" type="slidenum">
              <a:t>226</a:t>
            </a:fld>
          </a:p>
        </p:txBody>
      </p:sp>
      <p:sp>
        <p:nvSpPr>
          <p:cNvPr id="6" name="PlaceHolder 5"/>
          <p:cNvSpPr>
            <a:spLocks noGrp="1"/>
          </p:cNvSpPr>
          <p:nvPr>
            <p:ph type="dt" idx="4"/>
          </p:nvPr>
        </p:nvSpPr>
        <p:spPr/>
        <p:txBody>
          <a:bodyPr/>
          <a:p>
            <a:fld id="{3D7CF1EB-5CEC-4796-94F8-9C516DE08BC8}" type="datetime3">
              <a:rPr lang="cs-CZ"/>
              <a:t>12. září 2024</a:t>
            </a:fld>
          </a:p>
        </p:txBody>
      </p:sp>
    </p:spTree>
  </p:cSld>
  <mc:AlternateContent>
    <mc:Choice Requires="p14">
      <p:transition spd="slow" p14:dur="2000"/>
    </mc:Choice>
    <mc:Fallback>
      <p:transition spd="slow"/>
    </mc:Fallback>
  </mc:AlternateContent>
</p:sld>
</file>

<file path=ppt/slides/slide2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Synchronization</a:t>
            </a:r>
            <a:endParaRPr b="0" lang="cs-CZ" sz="2700" strike="noStrike" u="none">
              <a:solidFill>
                <a:schemeClr val="dk1"/>
              </a:solidFill>
              <a:uFillTx/>
              <a:latin typeface="Calibri"/>
            </a:endParaRPr>
          </a:p>
        </p:txBody>
      </p:sp>
      <p:sp>
        <p:nvSpPr>
          <p:cNvPr id="99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77500" lnSpcReduction="19999"/>
          </a:bodyPr>
          <a:p>
            <a:pPr marL="343080" indent="-342720" defTabSz="685800">
              <a:lnSpc>
                <a:spcPct val="100000"/>
              </a:lnSpc>
              <a:spcBef>
                <a:spcPts val="400"/>
              </a:spcBef>
              <a:buClr>
                <a:srgbClr val="000000"/>
              </a:buClr>
              <a:buFont typeface="Symbol" charset="2"/>
              <a:buChar char=""/>
            </a:pPr>
            <a:r>
              <a:rPr b="0" lang="en-US" sz="2400" strike="noStrike" u="none">
                <a:solidFill>
                  <a:srgbClr val="000000"/>
                </a:solidFill>
                <a:uFillTx/>
                <a:latin typeface="Calibri"/>
              </a:rPr>
              <a:t>Since Java is a multithreaded system, care must be taken to prevent multiple threads from modifying objects simultaneously.  Section of code that must not be executed simultaneously are known as “critical section”.</a:t>
            </a:r>
            <a:endParaRPr b="0" lang="cs-CZ" sz="2400" strike="noStrike" u="none">
              <a:solidFill>
                <a:schemeClr val="dk1"/>
              </a:solidFill>
              <a:uFillTx/>
              <a:latin typeface="Calibri"/>
            </a:endParaRPr>
          </a:p>
          <a:p>
            <a:pPr marL="343080" indent="-342720" defTabSz="685800">
              <a:lnSpc>
                <a:spcPct val="100000"/>
              </a:lnSpc>
              <a:spcBef>
                <a:spcPts val="400"/>
              </a:spcBef>
              <a:buClr>
                <a:srgbClr val="000000"/>
              </a:buClr>
              <a:buFont typeface="Symbol" charset="2"/>
              <a:buChar char=""/>
            </a:pPr>
            <a:r>
              <a:rPr b="0" i="1" lang="en-US" sz="2400" strike="noStrike" u="none">
                <a:solidFill>
                  <a:srgbClr val="000000"/>
                </a:solidFill>
                <a:uFillTx/>
                <a:latin typeface="Calibri"/>
              </a:rPr>
              <a:t>Statement synchronized</a:t>
            </a:r>
            <a:r>
              <a:rPr b="0" lang="en-US" sz="2400" strike="noStrike" u="none">
                <a:solidFill>
                  <a:srgbClr val="000000"/>
                </a:solidFill>
                <a:uFillTx/>
                <a:latin typeface="Calibri"/>
              </a:rPr>
              <a:t>:</a:t>
            </a:r>
            <a:br>
              <a:rPr sz="2400"/>
            </a:br>
            <a:r>
              <a:rPr b="1" lang="en-US" sz="2400" strike="noStrike" u="none">
                <a:solidFill>
                  <a:srgbClr val="000000"/>
                </a:solidFill>
                <a:uFillTx/>
                <a:latin typeface="Calibri"/>
              </a:rPr>
              <a:t>synchronized </a:t>
            </a:r>
            <a:r>
              <a:rPr b="0" lang="en-US" sz="2400" strike="noStrike" u="none">
                <a:solidFill>
                  <a:srgbClr val="000000"/>
                </a:solidFill>
                <a:uFillTx/>
                <a:latin typeface="Calibri"/>
              </a:rPr>
              <a:t>(expression) {</a:t>
            </a:r>
            <a:endParaRPr b="0" lang="cs-CZ" sz="2400" strike="noStrike" u="none">
              <a:solidFill>
                <a:schemeClr val="dk1"/>
              </a:solidFill>
              <a:uFillTx/>
              <a:latin typeface="Calibri"/>
            </a:endParaRPr>
          </a:p>
          <a:p>
            <a:pPr marL="360" indent="0" defTabSz="685800">
              <a:lnSpc>
                <a:spcPct val="100000"/>
              </a:lnSpc>
              <a:spcBef>
                <a:spcPts val="400"/>
              </a:spcBef>
              <a:buNone/>
              <a:tabLst>
                <a:tab algn="l" pos="0"/>
              </a:tabLst>
            </a:pPr>
            <a:r>
              <a:rPr b="0" lang="en-US" sz="2400" strike="noStrike" u="none">
                <a:solidFill>
                  <a:srgbClr val="000000"/>
                </a:solidFill>
                <a:uFillTx/>
                <a:latin typeface="Calibri"/>
              </a:rPr>
              <a:t>          </a:t>
            </a:r>
            <a:r>
              <a:rPr b="0" lang="en-US" sz="2400" strike="noStrike" u="none">
                <a:solidFill>
                  <a:srgbClr val="000000"/>
                </a:solidFill>
                <a:uFillTx/>
                <a:latin typeface="Calibri"/>
              </a:rPr>
              <a:t>//block or it can be simple statement </a:t>
            </a:r>
            <a:endParaRPr b="0" lang="cs-CZ" sz="2400" strike="noStrike" u="none">
              <a:solidFill>
                <a:schemeClr val="dk1"/>
              </a:solidFill>
              <a:uFillTx/>
              <a:latin typeface="Calibri"/>
            </a:endParaRPr>
          </a:p>
          <a:p>
            <a:pPr marL="360" indent="0" defTabSz="685800">
              <a:lnSpc>
                <a:spcPct val="100000"/>
              </a:lnSpc>
              <a:spcBef>
                <a:spcPts val="400"/>
              </a:spcBef>
              <a:buNone/>
              <a:tabLst>
                <a:tab algn="l" pos="0"/>
              </a:tabLst>
            </a:pPr>
            <a:r>
              <a:rPr b="0" lang="en-US" sz="2400" strike="noStrike" u="none">
                <a:solidFill>
                  <a:srgbClr val="000000"/>
                </a:solidFill>
                <a:uFillTx/>
                <a:latin typeface="Calibri"/>
              </a:rPr>
              <a:t>      </a:t>
            </a:r>
            <a:r>
              <a:rPr b="0" lang="en-US" sz="2400" strike="noStrike" u="none">
                <a:solidFill>
                  <a:srgbClr val="000000"/>
                </a:solidFill>
                <a:uFillTx/>
                <a:latin typeface="Calibri"/>
              </a:rPr>
              <a:t>}</a:t>
            </a:r>
            <a:endParaRPr b="0" lang="cs-CZ" sz="2400" strike="noStrike" u="none">
              <a:solidFill>
                <a:schemeClr val="dk1"/>
              </a:solidFill>
              <a:uFillTx/>
              <a:latin typeface="Calibri"/>
            </a:endParaRPr>
          </a:p>
          <a:p>
            <a:pPr marL="343080" indent="-342720" defTabSz="685800">
              <a:lnSpc>
                <a:spcPct val="100000"/>
              </a:lnSpc>
              <a:spcBef>
                <a:spcPts val="400"/>
              </a:spcBef>
              <a:buClr>
                <a:srgbClr val="000000"/>
              </a:buClr>
              <a:buFont typeface="Symbol" charset="2"/>
              <a:buChar char=""/>
              <a:tabLst>
                <a:tab algn="l" pos="0"/>
              </a:tabLst>
            </a:pPr>
            <a:r>
              <a:rPr b="0" lang="en-US" sz="2400" strike="noStrike" u="none">
                <a:solidFill>
                  <a:srgbClr val="000000"/>
                </a:solidFill>
                <a:uFillTx/>
                <a:latin typeface="Calibri"/>
              </a:rPr>
              <a:t>- expression must resolve to an object</a:t>
            </a:r>
            <a:br>
              <a:rPr sz="2400"/>
            </a:br>
            <a:r>
              <a:rPr b="0" lang="en-US" sz="2400" strike="noStrike" u="none">
                <a:solidFill>
                  <a:srgbClr val="000000"/>
                </a:solidFill>
                <a:uFillTx/>
                <a:latin typeface="Calibri"/>
              </a:rPr>
              <a:t>- block is the code of critical section.</a:t>
            </a:r>
            <a:br>
              <a:rPr sz="2400"/>
            </a:br>
            <a:r>
              <a:rPr b="0" lang="en-US" sz="2400" strike="noStrike" u="none">
                <a:solidFill>
                  <a:srgbClr val="000000"/>
                </a:solidFill>
                <a:uFillTx/>
                <a:latin typeface="Calibri"/>
              </a:rPr>
              <a:t>The synchronized statement attempts to acquire an exclusive lock for the object or array and it does not execute the critical section code until it can obtain this lock.</a:t>
            </a:r>
            <a:endParaRPr b="0" lang="cs-CZ" sz="2400" strike="noStrike" u="none">
              <a:solidFill>
                <a:schemeClr val="dk1"/>
              </a:solidFill>
              <a:uFillTx/>
              <a:latin typeface="Calibri"/>
            </a:endParaRPr>
          </a:p>
          <a:p>
            <a:pPr marL="343080" indent="-342720" defTabSz="685800">
              <a:lnSpc>
                <a:spcPct val="100000"/>
              </a:lnSpc>
              <a:spcBef>
                <a:spcPts val="400"/>
              </a:spcBef>
              <a:buClr>
                <a:srgbClr val="000000"/>
              </a:buClr>
              <a:buFont typeface="Symbol" charset="2"/>
              <a:buChar char=""/>
              <a:tabLst>
                <a:tab algn="l" pos="0"/>
              </a:tabLst>
            </a:pPr>
            <a:r>
              <a:rPr b="0" i="1" lang="en-US" sz="2400" strike="noStrike" u="none">
                <a:solidFill>
                  <a:srgbClr val="000000"/>
                </a:solidFill>
                <a:uFillTx/>
                <a:latin typeface="Calibri"/>
              </a:rPr>
              <a:t>Method modifier synchronized</a:t>
            </a:r>
            <a:r>
              <a:rPr b="0" lang="en-US" sz="2400" strike="noStrike" u="none">
                <a:solidFill>
                  <a:srgbClr val="000000"/>
                </a:solidFill>
                <a:uFillTx/>
                <a:latin typeface="Calibri"/>
              </a:rPr>
              <a:t> indicates that entire method is critical section code.  For a synchronized instance method, Java obtains an exclusive lock on the instance.  For a synchronized class method, Java obtains an exclusive lock on the class.</a:t>
            </a:r>
            <a:br>
              <a:rPr sz="2400"/>
            </a:br>
            <a:r>
              <a:rPr b="0" lang="en-US" sz="2400" strike="noStrike" u="none">
                <a:solidFill>
                  <a:srgbClr val="000000"/>
                </a:solidFill>
                <a:uFillTx/>
                <a:latin typeface="Calibri"/>
              </a:rPr>
              <a:t> </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6" name="CustomShape 3"/>
          <p:cNvSpPr/>
          <p:nvPr/>
        </p:nvSpPr>
        <p:spPr>
          <a:xfrm>
            <a:off x="3256920" y="4375080"/>
            <a:ext cx="4080240" cy="2297880"/>
          </a:xfrm>
          <a:prstGeom prst="rect">
            <a:avLst/>
          </a:prstGeom>
          <a:noFill/>
          <a:ln w="9360">
            <a:noFill/>
          </a:ln>
        </p:spPr>
        <p:style>
          <a:lnRef idx="0"/>
          <a:fillRef idx="0"/>
          <a:effectRef idx="0"/>
          <a:fontRef idx="minor"/>
        </p:style>
        <p:txBody>
          <a:bodyPr wrap="none" lIns="92160" rIns="92160" tIns="46080" bIns="46080" anchor="t">
            <a:spAutoFit/>
          </a:bodyPr>
          <a:p>
            <a:pPr defTabSz="914400">
              <a:lnSpc>
                <a:spcPct val="100000"/>
              </a:lnSpc>
              <a:spcBef>
                <a:spcPts val="320"/>
              </a:spcBef>
            </a:pPr>
            <a:r>
              <a:rPr b="1" lang="en-US" sz="1400" strike="noStrike" u="none">
                <a:solidFill>
                  <a:srgbClr val="000000"/>
                </a:solidFill>
                <a:uFillTx/>
                <a:latin typeface="Arial"/>
              </a:rPr>
              <a:t>class</a:t>
            </a:r>
            <a:r>
              <a:rPr b="0" lang="en-US" sz="1400" strike="noStrike" u="none">
                <a:solidFill>
                  <a:srgbClr val="000000"/>
                </a:solidFill>
                <a:uFillTx/>
                <a:latin typeface="Arial"/>
              </a:rPr>
              <a:t> Reentrant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 synchronized void</a:t>
            </a:r>
            <a:r>
              <a:rPr b="0" lang="en-US" sz="1400" strike="noStrike" u="none">
                <a:solidFill>
                  <a:srgbClr val="000000"/>
                </a:solidFill>
                <a:uFillTx/>
                <a:latin typeface="Arial"/>
              </a:rPr>
              <a:t> a()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b();</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System.out.println("here I am, in a()");</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 synchronized void</a:t>
            </a:r>
            <a:r>
              <a:rPr b="0" lang="en-US" sz="1400" strike="noStrike" u="none">
                <a:solidFill>
                  <a:srgbClr val="000000"/>
                </a:solidFill>
                <a:uFillTx/>
                <a:latin typeface="Arial"/>
              </a:rPr>
              <a:t> b()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System.out.println("here I am, in b()");</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br>
              <a:rPr sz="1400"/>
            </a:b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997" name="CustomShape 4"/>
          <p:cNvSpPr/>
          <p:nvPr/>
        </p:nvSpPr>
        <p:spPr>
          <a:xfrm>
            <a:off x="2362320" y="3808800"/>
            <a:ext cx="6096960" cy="2972520"/>
          </a:xfrm>
          <a:custGeom>
            <a:avLst/>
            <a:gdLst>
              <a:gd name="textAreaLeft" fmla="*/ 0 w 6096960"/>
              <a:gd name="textAreaRight" fmla="*/ 6097320 w 6096960"/>
              <a:gd name="textAreaTop" fmla="*/ 0 h 2972520"/>
              <a:gd name="textAreaBottom" fmla="*/ 2972880 h 2972520"/>
            </a:gdLst>
            <a:ahLst/>
            <a:rect l="textAreaLeft" t="textAreaTop" r="textAreaRight" b="textAreaBottom"/>
            <a:pathLst>
              <a:path w="3841" h="1873">
                <a:moveTo>
                  <a:pt x="0" y="816"/>
                </a:moveTo>
                <a:lnTo>
                  <a:pt x="240" y="576"/>
                </a:lnTo>
                <a:lnTo>
                  <a:pt x="96" y="240"/>
                </a:lnTo>
                <a:lnTo>
                  <a:pt x="240" y="288"/>
                </a:lnTo>
                <a:lnTo>
                  <a:pt x="336" y="96"/>
                </a:lnTo>
                <a:lnTo>
                  <a:pt x="1584" y="144"/>
                </a:lnTo>
                <a:lnTo>
                  <a:pt x="1920" y="96"/>
                </a:lnTo>
                <a:lnTo>
                  <a:pt x="2208" y="240"/>
                </a:lnTo>
                <a:lnTo>
                  <a:pt x="3072" y="0"/>
                </a:lnTo>
                <a:lnTo>
                  <a:pt x="3312" y="96"/>
                </a:lnTo>
                <a:lnTo>
                  <a:pt x="3840" y="0"/>
                </a:lnTo>
                <a:lnTo>
                  <a:pt x="3504" y="720"/>
                </a:lnTo>
                <a:lnTo>
                  <a:pt x="3696" y="1008"/>
                </a:lnTo>
                <a:lnTo>
                  <a:pt x="3504" y="1104"/>
                </a:lnTo>
                <a:lnTo>
                  <a:pt x="3600" y="1680"/>
                </a:lnTo>
                <a:lnTo>
                  <a:pt x="2640" y="1632"/>
                </a:lnTo>
                <a:lnTo>
                  <a:pt x="2112" y="1776"/>
                </a:lnTo>
                <a:lnTo>
                  <a:pt x="1728" y="1680"/>
                </a:lnTo>
                <a:lnTo>
                  <a:pt x="768" y="1728"/>
                </a:lnTo>
                <a:lnTo>
                  <a:pt x="288" y="1872"/>
                </a:lnTo>
                <a:lnTo>
                  <a:pt x="336" y="1632"/>
                </a:lnTo>
                <a:lnTo>
                  <a:pt x="96" y="1488"/>
                </a:lnTo>
                <a:lnTo>
                  <a:pt x="108" y="1474"/>
                </a:lnTo>
              </a:path>
            </a:pathLst>
          </a:custGeom>
          <a:noFill/>
          <a:ln w="255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998" name="Picture 6" descr=""/>
          <p:cNvPicPr/>
          <p:nvPr/>
        </p:nvPicPr>
        <p:blipFill>
          <a:blip r:embed="rId1"/>
          <a:stretch/>
        </p:blipFill>
        <p:spPr>
          <a:xfrm>
            <a:off x="2027520" y="5495400"/>
            <a:ext cx="562680" cy="554040"/>
          </a:xfrm>
          <a:prstGeom prst="rect">
            <a:avLst/>
          </a:prstGeom>
          <a:ln w="9360">
            <a:noFill/>
          </a:ln>
        </p:spPr>
      </p:pic>
      <p:sp>
        <p:nvSpPr>
          <p:cNvPr id="99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Monitor</a:t>
            </a:r>
            <a:endParaRPr b="0" lang="cs-CZ" sz="2700" strike="noStrike" u="none">
              <a:solidFill>
                <a:schemeClr val="dk1"/>
              </a:solidFill>
              <a:uFillTx/>
              <a:latin typeface="Calibri"/>
            </a:endParaRPr>
          </a:p>
        </p:txBody>
      </p:sp>
      <p:sp>
        <p:nvSpPr>
          <p:cNvPr id="1000" name="PlaceHolder 2"/>
          <p:cNvSpPr>
            <a:spLocks noGrp="1"/>
          </p:cNvSpPr>
          <p:nvPr>
            <p:ph/>
          </p:nvPr>
        </p:nvSpPr>
        <p:spPr>
          <a:xfrm>
            <a:off x="150840" y="2229480"/>
            <a:ext cx="8848440" cy="1716120"/>
          </a:xfrm>
          <a:prstGeom prst="rect">
            <a:avLst/>
          </a:prstGeom>
          <a:noFill/>
          <a:ln w="0">
            <a:noFill/>
          </a:ln>
        </p:spPr>
        <p:txBody>
          <a:bodyPr lIns="91440" rIns="91440" tIns="45720" bIns="45720" anchor="t">
            <a:normAutofit fontScale="70000" lnSpcReduction="19999"/>
          </a:bodyPr>
          <a:p>
            <a:pPr marL="343080" indent="-342720" defTabSz="685800">
              <a:lnSpc>
                <a:spcPct val="100000"/>
              </a:lnSpc>
              <a:spcBef>
                <a:spcPts val="400"/>
              </a:spcBef>
              <a:buClr>
                <a:srgbClr val="000000"/>
              </a:buClr>
              <a:buFont typeface="Symbol" charset="2"/>
              <a:buChar char=""/>
            </a:pPr>
            <a:r>
              <a:rPr b="0" lang="en-US" sz="2400" strike="noStrike" u="none">
                <a:solidFill>
                  <a:srgbClr val="000000"/>
                </a:solidFill>
                <a:uFillTx/>
                <a:latin typeface="Calibri"/>
              </a:rPr>
              <a:t>A </a:t>
            </a:r>
            <a:r>
              <a:rPr b="0" i="1" lang="en-US" sz="2400" strike="noStrike" u="none">
                <a:solidFill>
                  <a:srgbClr val="000000"/>
                </a:solidFill>
                <a:uFillTx/>
                <a:latin typeface="Calibri"/>
              </a:rPr>
              <a:t>monitor</a:t>
            </a:r>
            <a:r>
              <a:rPr b="0" lang="en-US" sz="2400" strike="noStrike" u="none">
                <a:solidFill>
                  <a:srgbClr val="000000"/>
                </a:solidFill>
                <a:uFillTx/>
                <a:latin typeface="Calibri"/>
              </a:rPr>
              <a:t> is associated with a specific object (or array) and functions as a lock on that object. When a thread holds the monitor for some object, other threads are locked out and cannot inspect or modify this object. </a:t>
            </a:r>
            <a:endParaRPr b="0" lang="cs-CZ" sz="2400" strike="noStrike" u="none">
              <a:solidFill>
                <a:schemeClr val="dk1"/>
              </a:solidFill>
              <a:uFillTx/>
              <a:latin typeface="Calibri"/>
            </a:endParaRPr>
          </a:p>
          <a:p>
            <a:pPr marL="343080" indent="-342720" defTabSz="685800">
              <a:lnSpc>
                <a:spcPct val="100000"/>
              </a:lnSpc>
              <a:spcBef>
                <a:spcPts val="400"/>
              </a:spcBef>
              <a:buClr>
                <a:srgbClr val="000000"/>
              </a:buClr>
              <a:buFont typeface="Symbol" charset="2"/>
              <a:buChar char=""/>
            </a:pPr>
            <a:r>
              <a:rPr b="0" lang="en-US" sz="2400" strike="noStrike" u="none">
                <a:solidFill>
                  <a:srgbClr val="000000"/>
                </a:solidFill>
                <a:uFillTx/>
                <a:latin typeface="Calibri"/>
              </a:rPr>
              <a:t>The Java runtime system allows a thread to re-acquire a monitor that it already holds because </a:t>
            </a:r>
            <a:r>
              <a:rPr b="0" i="1" lang="en-US" sz="2400" strike="noStrike" u="none">
                <a:solidFill>
                  <a:srgbClr val="000000"/>
                </a:solidFill>
                <a:uFillTx/>
                <a:latin typeface="Calibri"/>
              </a:rPr>
              <a:t>Java monitors are reentrant</a:t>
            </a:r>
            <a:r>
              <a:rPr b="0" lang="en-US" sz="2400" strike="noStrike" u="none">
                <a:solidFill>
                  <a:srgbClr val="000000"/>
                </a:solidFill>
                <a:uFillTx/>
                <a:latin typeface="Calibri"/>
              </a:rPr>
              <a:t>. Reentrant monitors are important because they eliminate the possibility of a single thread deadlocking itself on a monitor that it already holds.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Multiple-Thread Communication</a:t>
            </a:r>
            <a:endParaRPr b="0" lang="cs-CZ" sz="2700" strike="noStrike" u="none">
              <a:solidFill>
                <a:schemeClr val="dk1"/>
              </a:solidFill>
              <a:uFillTx/>
              <a:latin typeface="Calibri"/>
            </a:endParaRPr>
          </a:p>
        </p:txBody>
      </p:sp>
      <p:sp>
        <p:nvSpPr>
          <p:cNvPr id="1002"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Calibri"/>
              </a:rPr>
              <a:t>Method </a:t>
            </a:r>
            <a:r>
              <a:rPr b="0" i="1" lang="en-US" sz="2400" strike="noStrike" u="none">
                <a:solidFill>
                  <a:srgbClr val="000000"/>
                </a:solidFill>
                <a:uFillTx/>
                <a:latin typeface="Calibri"/>
              </a:rPr>
              <a:t>wait()</a:t>
            </a:r>
            <a:r>
              <a:rPr b="0" lang="en-US" sz="2400" strike="noStrike" u="none">
                <a:solidFill>
                  <a:srgbClr val="000000"/>
                </a:solidFill>
                <a:uFillTx/>
                <a:latin typeface="Calibri"/>
              </a:rPr>
              <a:t> of the Object class makes a thread wait until some condition occurs.</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Calibri"/>
              </a:rPr>
              <a:t>Method </a:t>
            </a:r>
            <a:r>
              <a:rPr b="0" i="1" lang="en-US" sz="2400" strike="noStrike" u="none">
                <a:solidFill>
                  <a:srgbClr val="000000"/>
                </a:solidFill>
                <a:uFillTx/>
                <a:latin typeface="Calibri"/>
              </a:rPr>
              <a:t>notify()</a:t>
            </a:r>
            <a:r>
              <a:rPr b="0" lang="en-US" sz="2400" strike="noStrike" u="none">
                <a:solidFill>
                  <a:srgbClr val="000000"/>
                </a:solidFill>
                <a:uFillTx/>
                <a:latin typeface="Calibri"/>
              </a:rPr>
              <a:t> of the Object class tells a waiting thread that a condition occured.</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PlaceHolder 1"/>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variable </a:t>
            </a:r>
            <a:r>
              <a:rPr b="0" lang="cs-CZ" sz="2400" strike="noStrike" u="none">
                <a:solidFill>
                  <a:srgbClr val="000000"/>
                </a:solidFill>
                <a:uFillTx/>
                <a:latin typeface="Arial"/>
              </a:rPr>
              <a:t>with modifier </a:t>
            </a:r>
            <a:r>
              <a:rPr b="1" lang="cs-CZ" sz="2400" strike="noStrike" u="none">
                <a:solidFill>
                  <a:srgbClr val="000000"/>
                </a:solidFill>
                <a:uFillTx/>
                <a:latin typeface="Arial"/>
              </a:rPr>
              <a:t>final</a:t>
            </a:r>
            <a:r>
              <a:rPr b="0" lang="en-US" sz="2400" strike="noStrike" u="none">
                <a:solidFill>
                  <a:srgbClr val="000000"/>
                </a:solidFill>
                <a:uFillTx/>
                <a:latin typeface="Arial"/>
              </a:rPr>
              <a:t>– its value cannot be changed</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cs-CZ" sz="2400" strike="noStrike" u="none">
                <a:solidFill>
                  <a:srgbClr val="000000"/>
                </a:solidFill>
                <a:uFillTx/>
                <a:latin typeface="Arial"/>
              </a:rPr>
              <a:t>It is good practice to define variable as final when it is not changed in the future.</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cs-CZ" sz="2400" strike="noStrike" u="none">
                <a:solidFill>
                  <a:srgbClr val="000000"/>
                </a:solidFill>
                <a:uFillTx/>
                <a:latin typeface="Arial"/>
              </a:rPr>
              <a:t>Instance variable needs to be initialized in a constructor or by default value during declaration.</a:t>
            </a:r>
            <a:r>
              <a:rPr b="0" lang="en-US" sz="2400" strike="noStrike" u="none">
                <a:solidFill>
                  <a:srgbClr val="000000"/>
                </a:solidFill>
                <a:uFillTx/>
                <a:latin typeface="Arial"/>
              </a:rPr>
              <a:t> </a:t>
            </a:r>
            <a:endParaRPr b="0" lang="cs-CZ" sz="24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291" name="Picture 225" descr=""/>
          <p:cNvPicPr/>
          <p:nvPr/>
        </p:nvPicPr>
        <p:blipFill>
          <a:blip r:embed="rId1"/>
          <a:stretch/>
        </p:blipFill>
        <p:spPr>
          <a:xfrm>
            <a:off x="1296000" y="2771640"/>
            <a:ext cx="3159360" cy="431640"/>
          </a:xfrm>
          <a:prstGeom prst="rect">
            <a:avLst/>
          </a:prstGeom>
          <a:ln w="0">
            <a:noFill/>
          </a:ln>
        </p:spPr>
      </p:pic>
      <p:sp>
        <p:nvSpPr>
          <p:cNvPr id="292"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Defining constants </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 </a:t>
            </a:r>
            <a:r>
              <a:rPr b="1" lang="en-US" sz="2700" strike="noStrike" u="none">
                <a:solidFill>
                  <a:srgbClr val="00a499"/>
                </a:solidFill>
                <a:uFillTx/>
                <a:latin typeface="Calibri"/>
              </a:rPr>
              <a:t>Example: </a:t>
            </a:r>
            <a:r>
              <a:rPr b="1" i="1" lang="en-US" sz="2700" strike="noStrike" u="none">
                <a:solidFill>
                  <a:srgbClr val="00a499"/>
                </a:solidFill>
                <a:uFillTx/>
                <a:latin typeface="Calibri"/>
              </a:rPr>
              <a:t>Producer/Consumer</a:t>
            </a:r>
            <a:endParaRPr b="0" lang="cs-CZ" sz="2700" strike="noStrike" u="none">
              <a:solidFill>
                <a:schemeClr val="dk1"/>
              </a:solidFill>
              <a:uFillTx/>
              <a:latin typeface="Calibri"/>
            </a:endParaRPr>
          </a:p>
        </p:txBody>
      </p:sp>
      <p:sp>
        <p:nvSpPr>
          <p:cNvPr id="100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rgbClr val="000000"/>
                </a:solidFill>
                <a:uFillTx/>
                <a:latin typeface="Calibri"/>
              </a:rPr>
              <a:t>Intent - the </a:t>
            </a:r>
            <a:r>
              <a:rPr b="0" i="1" lang="en-US" sz="2400" strike="noStrike" u="none">
                <a:solidFill>
                  <a:srgbClr val="000000"/>
                </a:solidFill>
                <a:uFillTx/>
                <a:latin typeface="Calibri"/>
              </a:rPr>
              <a:t>Producer</a:t>
            </a:r>
            <a:r>
              <a:rPr b="0" lang="en-US" sz="2400" strike="noStrike" u="none">
                <a:solidFill>
                  <a:srgbClr val="000000"/>
                </a:solidFill>
                <a:uFillTx/>
                <a:latin typeface="Calibri"/>
              </a:rPr>
              <a:t> generates an integer between 0 and 9, stores it in a </a:t>
            </a:r>
            <a:r>
              <a:rPr b="0" i="1" lang="en-US" sz="2400" strike="noStrike" u="none">
                <a:solidFill>
                  <a:srgbClr val="000000"/>
                </a:solidFill>
                <a:uFillTx/>
                <a:latin typeface="Calibri"/>
              </a:rPr>
              <a:t>Pool</a:t>
            </a:r>
            <a:r>
              <a:rPr b="0" lang="en-US" sz="2400" strike="noStrike" u="none">
                <a:solidFill>
                  <a:srgbClr val="000000"/>
                </a:solidFill>
                <a:uFillTx/>
                <a:latin typeface="Calibri"/>
              </a:rPr>
              <a:t> object, and prints the generated number. To make the synchronization problem more interesting, the Producer sleeps for a random amount of time between 0 and 1000 milliseconds before repeating the number generating cycle.  The </a:t>
            </a:r>
            <a:r>
              <a:rPr b="0" i="1" lang="en-US" sz="2400" strike="noStrike" u="none">
                <a:solidFill>
                  <a:srgbClr val="000000"/>
                </a:solidFill>
                <a:uFillTx/>
                <a:latin typeface="Calibri"/>
              </a:rPr>
              <a:t>Consumer</a:t>
            </a:r>
            <a:r>
              <a:rPr b="0" lang="en-US" sz="2400" strike="noStrike" u="none">
                <a:solidFill>
                  <a:srgbClr val="000000"/>
                </a:solidFill>
                <a:uFillTx/>
                <a:latin typeface="Calibri"/>
              </a:rPr>
              <a:t> consumes all integers from the Pool (the exact same object into which the Producer put the integers in the first place) as quickly as they become available. </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5" name="CustomShape 2"/>
          <p:cNvSpPr/>
          <p:nvPr/>
        </p:nvSpPr>
        <p:spPr>
          <a:xfrm>
            <a:off x="1165320" y="2136240"/>
            <a:ext cx="7008120" cy="393408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spcBef>
                <a:spcPts val="360"/>
              </a:spcBef>
            </a:pPr>
            <a:r>
              <a:rPr b="1" lang="en-US" sz="1400" strike="noStrike" u="none">
                <a:solidFill>
                  <a:srgbClr val="000000"/>
                </a:solidFill>
                <a:uFillTx/>
                <a:latin typeface="Arial"/>
              </a:rPr>
              <a:t>public class</a:t>
            </a:r>
            <a:r>
              <a:rPr b="0" lang="en-US" sz="1400" strike="noStrike" u="none">
                <a:solidFill>
                  <a:srgbClr val="000000"/>
                </a:solidFill>
                <a:uFillTx/>
                <a:latin typeface="Arial"/>
              </a:rPr>
              <a:t> Producer </a:t>
            </a:r>
            <a:r>
              <a:rPr b="1" lang="en-US" sz="1400" strike="noStrike" u="none">
                <a:solidFill>
                  <a:srgbClr val="000000"/>
                </a:solidFill>
                <a:uFillTx/>
                <a:latin typeface="Arial"/>
              </a:rPr>
              <a:t>extends</a:t>
            </a:r>
            <a:r>
              <a:rPr b="0" lang="en-US" sz="1400" strike="noStrike" u="none">
                <a:solidFill>
                  <a:srgbClr val="000000"/>
                </a:solidFill>
                <a:uFillTx/>
                <a:latin typeface="Arial"/>
              </a:rPr>
              <a:t> Thread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private</a:t>
            </a:r>
            <a:r>
              <a:rPr b="0" lang="en-US" sz="1400" strike="noStrike" u="none">
                <a:solidFill>
                  <a:srgbClr val="000000"/>
                </a:solidFill>
                <a:uFillTx/>
                <a:latin typeface="Arial"/>
              </a:rPr>
              <a:t> Pool pool;</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a:t>
            </a:r>
            <a:r>
              <a:rPr b="0" lang="en-US" sz="1400" strike="noStrike" u="none">
                <a:solidFill>
                  <a:srgbClr val="000000"/>
                </a:solidFill>
                <a:uFillTx/>
                <a:latin typeface="Arial"/>
              </a:rPr>
              <a:t> Producer(Pool pool)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lang="en-US" sz="1400" strike="noStrike" u="none">
                <a:solidFill>
                  <a:srgbClr val="000000"/>
                </a:solidFill>
                <a:uFillTx/>
                <a:latin typeface="Arial"/>
              </a:rPr>
              <a:t>.pool = pool;</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 void</a:t>
            </a:r>
            <a:r>
              <a:rPr b="0" lang="en-US" sz="1400" strike="noStrike" u="none">
                <a:solidFill>
                  <a:srgbClr val="000000"/>
                </a:solidFill>
                <a:uFillTx/>
                <a:latin typeface="Arial"/>
              </a:rPr>
              <a:t> run()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for (int i = 0; i &lt; 10; i++)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i="1" lang="en-US" sz="1400" strike="noStrike" u="none">
                <a:solidFill>
                  <a:srgbClr val="000000"/>
                </a:solidFill>
                <a:uFillTx/>
                <a:latin typeface="Arial"/>
              </a:rPr>
              <a:t>pool.put(i)</a:t>
            </a:r>
            <a:r>
              <a:rPr b="0" lang="en-US" sz="1400" strike="noStrike" u="none">
                <a:solidFill>
                  <a:srgbClr val="000000"/>
                </a:solidFill>
                <a:uFillTx/>
                <a:latin typeface="Arial"/>
              </a:rPr>
              <a:t>;  // Wait until the previous value is consumed</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lang="en-US" sz="1400" strike="noStrike" u="none">
                <a:solidFill>
                  <a:srgbClr val="000000"/>
                </a:solidFill>
                <a:uFillTx/>
                <a:latin typeface="Arial"/>
              </a:rPr>
              <a:t>System.out.println("Producer put: " + i);</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1" lang="en-US" sz="1400" strike="noStrike" u="none">
                <a:solidFill>
                  <a:srgbClr val="000000"/>
                </a:solidFill>
                <a:uFillTx/>
                <a:latin typeface="Arial"/>
              </a:rPr>
              <a:t>try</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Thread.sleep((</a:t>
            </a:r>
            <a:r>
              <a:rPr b="1" lang="en-US" sz="1400" strike="noStrike" u="none">
                <a:solidFill>
                  <a:srgbClr val="000000"/>
                </a:solidFill>
                <a:uFillTx/>
                <a:latin typeface="Arial"/>
              </a:rPr>
              <a:t>int</a:t>
            </a:r>
            <a:r>
              <a:rPr b="0" lang="en-US" sz="1400" strike="noStrike" u="none">
                <a:solidFill>
                  <a:srgbClr val="000000"/>
                </a:solidFill>
                <a:uFillTx/>
                <a:latin typeface="Arial"/>
              </a:rPr>
              <a:t>)(Math.random() * 1000));</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lang="en-US" sz="1400" strike="noStrike" u="none">
                <a:solidFill>
                  <a:srgbClr val="000000"/>
                </a:solidFill>
                <a:uFillTx/>
                <a:latin typeface="Arial"/>
              </a:rPr>
              <a:t>} </a:t>
            </a:r>
            <a:r>
              <a:rPr b="1" lang="en-US" sz="1400" strike="noStrike" u="none">
                <a:solidFill>
                  <a:srgbClr val="000000"/>
                </a:solidFill>
                <a:uFillTx/>
                <a:latin typeface="Arial"/>
              </a:rPr>
              <a:t>catch</a:t>
            </a:r>
            <a:r>
              <a:rPr b="0" lang="en-US" sz="1400" strike="noStrike" u="none">
                <a:solidFill>
                  <a:srgbClr val="000000"/>
                </a:solidFill>
                <a:uFillTx/>
                <a:latin typeface="Arial"/>
              </a:rPr>
              <a:t> (InterruptedException e)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1006" name="CustomShape 3"/>
          <p:cNvSpPr/>
          <p:nvPr/>
        </p:nvSpPr>
        <p:spPr>
          <a:xfrm>
            <a:off x="304920" y="1759320"/>
            <a:ext cx="8154360" cy="4642200"/>
          </a:xfrm>
          <a:custGeom>
            <a:avLst/>
            <a:gdLst>
              <a:gd name="textAreaLeft" fmla="*/ 0 w 8154360"/>
              <a:gd name="textAreaRight" fmla="*/ 8154720 w 8154360"/>
              <a:gd name="textAreaTop" fmla="*/ 0 h 4642200"/>
              <a:gd name="textAreaBottom" fmla="*/ 4642560 h 4642200"/>
            </a:gdLst>
            <a:ahLst/>
            <a:rect l="textAreaLeft" t="textAreaTop" r="textAreaRight" b="textAreaBottom"/>
            <a:pathLst>
              <a:path w="5137" h="3601">
                <a:moveTo>
                  <a:pt x="4368" y="768"/>
                </a:moveTo>
                <a:lnTo>
                  <a:pt x="3504" y="720"/>
                </a:lnTo>
                <a:lnTo>
                  <a:pt x="3648" y="96"/>
                </a:lnTo>
                <a:lnTo>
                  <a:pt x="3553" y="122"/>
                </a:lnTo>
                <a:lnTo>
                  <a:pt x="2688" y="240"/>
                </a:lnTo>
                <a:lnTo>
                  <a:pt x="1056" y="0"/>
                </a:lnTo>
                <a:lnTo>
                  <a:pt x="960" y="240"/>
                </a:lnTo>
                <a:lnTo>
                  <a:pt x="240" y="96"/>
                </a:lnTo>
                <a:lnTo>
                  <a:pt x="336" y="480"/>
                </a:lnTo>
                <a:lnTo>
                  <a:pt x="96" y="624"/>
                </a:lnTo>
                <a:lnTo>
                  <a:pt x="288" y="960"/>
                </a:lnTo>
                <a:lnTo>
                  <a:pt x="0" y="1440"/>
                </a:lnTo>
                <a:lnTo>
                  <a:pt x="288" y="1392"/>
                </a:lnTo>
                <a:lnTo>
                  <a:pt x="48" y="1680"/>
                </a:lnTo>
                <a:lnTo>
                  <a:pt x="384" y="2256"/>
                </a:lnTo>
                <a:lnTo>
                  <a:pt x="96" y="2592"/>
                </a:lnTo>
                <a:lnTo>
                  <a:pt x="288" y="2784"/>
                </a:lnTo>
                <a:lnTo>
                  <a:pt x="96" y="3072"/>
                </a:lnTo>
                <a:lnTo>
                  <a:pt x="528" y="3216"/>
                </a:lnTo>
                <a:lnTo>
                  <a:pt x="336" y="3600"/>
                </a:lnTo>
                <a:lnTo>
                  <a:pt x="1296" y="3312"/>
                </a:lnTo>
                <a:lnTo>
                  <a:pt x="2496" y="3456"/>
                </a:lnTo>
                <a:lnTo>
                  <a:pt x="2976" y="3120"/>
                </a:lnTo>
                <a:lnTo>
                  <a:pt x="4080" y="3408"/>
                </a:lnTo>
                <a:lnTo>
                  <a:pt x="4080" y="3120"/>
                </a:lnTo>
                <a:lnTo>
                  <a:pt x="4848" y="3072"/>
                </a:lnTo>
                <a:lnTo>
                  <a:pt x="4512" y="2688"/>
                </a:lnTo>
                <a:lnTo>
                  <a:pt x="5136" y="2256"/>
                </a:lnTo>
                <a:lnTo>
                  <a:pt x="4800" y="2160"/>
                </a:lnTo>
                <a:lnTo>
                  <a:pt x="4992" y="1440"/>
                </a:lnTo>
                <a:lnTo>
                  <a:pt x="4966" y="1431"/>
                </a:lnTo>
                <a:lnTo>
                  <a:pt x="4464" y="1296"/>
                </a:lnTo>
                <a:lnTo>
                  <a:pt x="4512" y="1200"/>
                </a:lnTo>
              </a:path>
            </a:pathLst>
          </a:custGeom>
          <a:noFill/>
          <a:ln w="255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1007" name="Picture 5" descr=""/>
          <p:cNvPicPr/>
          <p:nvPr/>
        </p:nvPicPr>
        <p:blipFill>
          <a:blip r:embed="rId1"/>
          <a:stretch/>
        </p:blipFill>
        <p:spPr>
          <a:xfrm>
            <a:off x="6993720" y="2400480"/>
            <a:ext cx="999360" cy="990000"/>
          </a:xfrm>
          <a:prstGeom prst="rect">
            <a:avLst/>
          </a:prstGeom>
          <a:ln w="9360">
            <a:noFill/>
          </a:ln>
        </p:spPr>
      </p:pic>
      <p:sp>
        <p:nvSpPr>
          <p:cNvPr id="1008" name="PlaceHolder 1"/>
          <p:cNvSpPr>
            <a:spLocks noGrp="1"/>
          </p:cNvSpPr>
          <p:nvPr>
            <p:ph type="title"/>
          </p:nvPr>
        </p:nvSpPr>
        <p:spPr>
          <a:xfrm>
            <a:off x="147600" y="67896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Producer</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9" name="CustomShape 2"/>
          <p:cNvSpPr/>
          <p:nvPr/>
        </p:nvSpPr>
        <p:spPr>
          <a:xfrm>
            <a:off x="1435320" y="3032280"/>
            <a:ext cx="6628680" cy="341568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spcBef>
                <a:spcPts val="360"/>
              </a:spcBef>
            </a:pPr>
            <a:r>
              <a:rPr b="1" lang="en-US" sz="1400" strike="noStrike" u="none">
                <a:solidFill>
                  <a:srgbClr val="000000"/>
                </a:solidFill>
                <a:uFillTx/>
                <a:latin typeface="Arial"/>
              </a:rPr>
              <a:t>public class</a:t>
            </a:r>
            <a:r>
              <a:rPr b="0" lang="en-US" sz="1400" strike="noStrike" u="none">
                <a:solidFill>
                  <a:srgbClr val="000000"/>
                </a:solidFill>
                <a:uFillTx/>
                <a:latin typeface="Arial"/>
              </a:rPr>
              <a:t> Consumer </a:t>
            </a:r>
            <a:r>
              <a:rPr b="1" lang="en-US" sz="1400" strike="noStrike" u="none">
                <a:solidFill>
                  <a:srgbClr val="000000"/>
                </a:solidFill>
                <a:uFillTx/>
                <a:latin typeface="Arial"/>
              </a:rPr>
              <a:t>extends</a:t>
            </a:r>
            <a:r>
              <a:rPr b="0" lang="en-US" sz="1400" strike="noStrike" u="none">
                <a:solidFill>
                  <a:srgbClr val="000000"/>
                </a:solidFill>
                <a:uFillTx/>
                <a:latin typeface="Arial"/>
              </a:rPr>
              <a:t> Thread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private</a:t>
            </a:r>
            <a:r>
              <a:rPr b="0" lang="en-US" sz="1400" strike="noStrike" u="none">
                <a:solidFill>
                  <a:srgbClr val="000000"/>
                </a:solidFill>
                <a:uFillTx/>
                <a:latin typeface="Arial"/>
              </a:rPr>
              <a:t> Pool pool;</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a:t>
            </a:r>
            <a:r>
              <a:rPr b="0" lang="en-US" sz="1400" strike="noStrike" u="none">
                <a:solidFill>
                  <a:srgbClr val="000000"/>
                </a:solidFill>
                <a:uFillTx/>
                <a:latin typeface="Arial"/>
              </a:rPr>
              <a:t> Consumer(Pool pool)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lang="en-US" sz="1400" strike="noStrike" u="none">
                <a:solidFill>
                  <a:srgbClr val="000000"/>
                </a:solidFill>
                <a:uFillTx/>
                <a:latin typeface="Arial"/>
              </a:rPr>
              <a:t>.pool = pool;</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 void</a:t>
            </a:r>
            <a:r>
              <a:rPr b="0" lang="en-US" sz="1400" strike="noStrike" u="none">
                <a:solidFill>
                  <a:srgbClr val="000000"/>
                </a:solidFill>
                <a:uFillTx/>
                <a:latin typeface="Arial"/>
              </a:rPr>
              <a:t> run()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int</a:t>
            </a:r>
            <a:r>
              <a:rPr b="0" lang="en-US" sz="1400" strike="noStrike" u="none">
                <a:solidFill>
                  <a:srgbClr val="000000"/>
                </a:solidFill>
                <a:uFillTx/>
                <a:latin typeface="Arial"/>
              </a:rPr>
              <a:t> value;</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1" lang="en-US" sz="1400" strike="noStrike" u="none">
                <a:solidFill>
                  <a:srgbClr val="000000"/>
                </a:solidFill>
                <a:uFillTx/>
                <a:latin typeface="Arial"/>
              </a:rPr>
              <a:t>for</a:t>
            </a:r>
            <a:r>
              <a:rPr b="0" lang="en-US" sz="1400" strike="noStrike" u="none">
                <a:solidFill>
                  <a:srgbClr val="000000"/>
                </a:solidFill>
                <a:uFillTx/>
                <a:latin typeface="Arial"/>
              </a:rPr>
              <a:t> (</a:t>
            </a:r>
            <a:r>
              <a:rPr b="1" lang="en-US" sz="1400" strike="noStrike" u="none">
                <a:solidFill>
                  <a:srgbClr val="000000"/>
                </a:solidFill>
                <a:uFillTx/>
                <a:latin typeface="Arial"/>
              </a:rPr>
              <a:t>int</a:t>
            </a:r>
            <a:r>
              <a:rPr b="0" lang="en-US" sz="1400" strike="noStrike" u="none">
                <a:solidFill>
                  <a:srgbClr val="000000"/>
                </a:solidFill>
                <a:uFillTx/>
                <a:latin typeface="Arial"/>
              </a:rPr>
              <a:t> i = 0; i &lt; 10; i++) {</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lang="en-US" sz="1400" strike="noStrike" u="none">
                <a:solidFill>
                  <a:srgbClr val="000000"/>
                </a:solidFill>
                <a:uFillTx/>
                <a:latin typeface="Arial"/>
              </a:rPr>
              <a:t>value = </a:t>
            </a:r>
            <a:r>
              <a:rPr b="0" i="1" lang="en-US" sz="1400" strike="noStrike" u="none">
                <a:solidFill>
                  <a:srgbClr val="000000"/>
                </a:solidFill>
                <a:uFillTx/>
                <a:latin typeface="Arial"/>
              </a:rPr>
              <a:t>pool.get()</a:t>
            </a:r>
            <a:r>
              <a:rPr b="0" lang="en-US" sz="1400" strike="noStrike" u="none">
                <a:solidFill>
                  <a:srgbClr val="000000"/>
                </a:solidFill>
                <a:uFillTx/>
                <a:latin typeface="Arial"/>
              </a:rPr>
              <a:t>;  // Wait until the value is produced</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0" lang="en-US" sz="1400" strike="noStrike" u="none">
                <a:solidFill>
                  <a:srgbClr val="000000"/>
                </a:solidFill>
                <a:uFillTx/>
                <a:latin typeface="Arial"/>
              </a:rPr>
              <a:t>System.out.println("Consumer got: " + value);</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60"/>
              </a:spcBef>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1010" name="CustomShape 3"/>
          <p:cNvSpPr/>
          <p:nvPr/>
        </p:nvSpPr>
        <p:spPr>
          <a:xfrm>
            <a:off x="988920" y="2655720"/>
            <a:ext cx="7468560" cy="4009680"/>
          </a:xfrm>
          <a:custGeom>
            <a:avLst/>
            <a:gdLst>
              <a:gd name="textAreaLeft" fmla="*/ 0 w 7468560"/>
              <a:gd name="textAreaRight" fmla="*/ 7468920 w 7468560"/>
              <a:gd name="textAreaTop" fmla="*/ 0 h 4009680"/>
              <a:gd name="textAreaBottom" fmla="*/ 4010040 h 4009680"/>
            </a:gdLst>
            <a:ahLst/>
            <a:rect l="textAreaLeft" t="textAreaTop" r="textAreaRight" b="textAreaBottom"/>
            <a:pathLst>
              <a:path w="4705" h="3121">
                <a:moveTo>
                  <a:pt x="0" y="1728"/>
                </a:moveTo>
                <a:lnTo>
                  <a:pt x="288" y="1536"/>
                </a:lnTo>
                <a:lnTo>
                  <a:pt x="144" y="1104"/>
                </a:lnTo>
                <a:lnTo>
                  <a:pt x="288" y="960"/>
                </a:lnTo>
                <a:lnTo>
                  <a:pt x="48" y="0"/>
                </a:lnTo>
                <a:lnTo>
                  <a:pt x="1056" y="192"/>
                </a:lnTo>
                <a:lnTo>
                  <a:pt x="1248" y="48"/>
                </a:lnTo>
                <a:lnTo>
                  <a:pt x="1488" y="192"/>
                </a:lnTo>
                <a:lnTo>
                  <a:pt x="2256" y="48"/>
                </a:lnTo>
                <a:lnTo>
                  <a:pt x="2832" y="288"/>
                </a:lnTo>
                <a:lnTo>
                  <a:pt x="2976" y="96"/>
                </a:lnTo>
                <a:lnTo>
                  <a:pt x="3216" y="288"/>
                </a:lnTo>
                <a:lnTo>
                  <a:pt x="4704" y="96"/>
                </a:lnTo>
                <a:lnTo>
                  <a:pt x="4272" y="864"/>
                </a:lnTo>
                <a:lnTo>
                  <a:pt x="4512" y="1440"/>
                </a:lnTo>
                <a:lnTo>
                  <a:pt x="4320" y="1536"/>
                </a:lnTo>
                <a:lnTo>
                  <a:pt x="4704" y="1872"/>
                </a:lnTo>
                <a:lnTo>
                  <a:pt x="4320" y="2160"/>
                </a:lnTo>
                <a:lnTo>
                  <a:pt x="4512" y="2352"/>
                </a:lnTo>
                <a:lnTo>
                  <a:pt x="4272" y="2544"/>
                </a:lnTo>
                <a:lnTo>
                  <a:pt x="4512" y="2976"/>
                </a:lnTo>
                <a:lnTo>
                  <a:pt x="3168" y="2688"/>
                </a:lnTo>
                <a:lnTo>
                  <a:pt x="3146" y="2674"/>
                </a:lnTo>
                <a:lnTo>
                  <a:pt x="2880" y="3024"/>
                </a:lnTo>
                <a:lnTo>
                  <a:pt x="2496" y="2592"/>
                </a:lnTo>
                <a:lnTo>
                  <a:pt x="2208" y="2784"/>
                </a:lnTo>
                <a:lnTo>
                  <a:pt x="2160" y="2592"/>
                </a:lnTo>
                <a:lnTo>
                  <a:pt x="1728" y="3024"/>
                </a:lnTo>
                <a:lnTo>
                  <a:pt x="1296" y="2784"/>
                </a:lnTo>
                <a:lnTo>
                  <a:pt x="96" y="3120"/>
                </a:lnTo>
                <a:lnTo>
                  <a:pt x="192" y="2496"/>
                </a:lnTo>
                <a:lnTo>
                  <a:pt x="96" y="2448"/>
                </a:lnTo>
              </a:path>
            </a:pathLst>
          </a:custGeom>
          <a:noFill/>
          <a:ln w="255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1011" name="Picture 5" descr=""/>
          <p:cNvPicPr/>
          <p:nvPr/>
        </p:nvPicPr>
        <p:blipFill>
          <a:blip r:embed="rId1"/>
          <a:stretch/>
        </p:blipFill>
        <p:spPr>
          <a:xfrm>
            <a:off x="323280" y="5148000"/>
            <a:ext cx="718560" cy="707400"/>
          </a:xfrm>
          <a:prstGeom prst="rect">
            <a:avLst/>
          </a:prstGeom>
          <a:ln w="9360">
            <a:noFill/>
          </a:ln>
        </p:spPr>
      </p:pic>
      <p:sp>
        <p:nvSpPr>
          <p:cNvPr id="101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Consumer</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13" name="Picture 3" descr=""/>
          <p:cNvPicPr/>
          <p:nvPr/>
        </p:nvPicPr>
        <p:blipFill>
          <a:blip r:embed="rId1"/>
          <a:stretch/>
        </p:blipFill>
        <p:spPr>
          <a:xfrm>
            <a:off x="3115080" y="5027400"/>
            <a:ext cx="618120" cy="608760"/>
          </a:xfrm>
          <a:prstGeom prst="rect">
            <a:avLst/>
          </a:prstGeom>
          <a:ln w="9360">
            <a:noFill/>
          </a:ln>
        </p:spPr>
      </p:pic>
      <p:sp>
        <p:nvSpPr>
          <p:cNvPr id="1014" name="CustomShape 2"/>
          <p:cNvSpPr/>
          <p:nvPr/>
        </p:nvSpPr>
        <p:spPr>
          <a:xfrm>
            <a:off x="360720" y="1315800"/>
            <a:ext cx="4534920" cy="386352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spcBef>
                <a:spcPts val="320"/>
              </a:spcBef>
            </a:pPr>
            <a:r>
              <a:rPr b="1" lang="en-US" sz="1400" strike="noStrike" u="none">
                <a:solidFill>
                  <a:srgbClr val="000000"/>
                </a:solidFill>
                <a:uFillTx/>
                <a:latin typeface="Arial"/>
              </a:rPr>
              <a:t>public class</a:t>
            </a:r>
            <a:r>
              <a:rPr b="0" lang="en-US" sz="1400" strike="noStrike" u="none">
                <a:solidFill>
                  <a:srgbClr val="000000"/>
                </a:solidFill>
                <a:uFillTx/>
                <a:latin typeface="Arial"/>
              </a:rPr>
              <a:t> Pool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private volatile</a:t>
            </a:r>
            <a:r>
              <a:rPr b="0" lang="en-US" sz="1400" strike="noStrike" u="none">
                <a:solidFill>
                  <a:srgbClr val="000000"/>
                </a:solidFill>
                <a:uFillTx/>
                <a:latin typeface="Arial"/>
              </a:rPr>
              <a:t> </a:t>
            </a:r>
            <a:r>
              <a:rPr b="1" lang="en-US" sz="1400" strike="noStrike" u="none">
                <a:solidFill>
                  <a:srgbClr val="000000"/>
                </a:solidFill>
                <a:uFillTx/>
                <a:latin typeface="Arial"/>
              </a:rPr>
              <a:t>int </a:t>
            </a:r>
            <a:r>
              <a:rPr b="0" lang="en-US" sz="1400" strike="noStrike" u="none">
                <a:solidFill>
                  <a:srgbClr val="000000"/>
                </a:solidFill>
                <a:uFillTx/>
                <a:latin typeface="Arial"/>
              </a:rPr>
              <a:t>contents;</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private volatile boolean</a:t>
            </a:r>
            <a:r>
              <a:rPr b="0" lang="en-US" sz="1400" strike="noStrike" u="none">
                <a:solidFill>
                  <a:srgbClr val="000000"/>
                </a:solidFill>
                <a:uFillTx/>
                <a:latin typeface="Arial"/>
              </a:rPr>
              <a:t> isFull = </a:t>
            </a:r>
            <a:r>
              <a:rPr b="1" lang="en-US" sz="1400" strike="noStrike" u="none">
                <a:solidFill>
                  <a:srgbClr val="000000"/>
                </a:solidFill>
                <a:uFillTx/>
                <a:latin typeface="Arial"/>
              </a:rPr>
              <a:t>false</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public</a:t>
            </a:r>
            <a:r>
              <a:rPr b="0" lang="en-US" sz="1400" strike="noStrike" u="none">
                <a:solidFill>
                  <a:srgbClr val="000000"/>
                </a:solidFill>
                <a:uFillTx/>
                <a:latin typeface="Arial"/>
              </a:rPr>
              <a:t> </a:t>
            </a:r>
            <a:r>
              <a:rPr b="1" lang="en-US" sz="1400" strike="noStrike" u="none">
                <a:solidFill>
                  <a:srgbClr val="000000"/>
                </a:solidFill>
                <a:uFillTx/>
                <a:latin typeface="Arial"/>
              </a:rPr>
              <a:t>synchronized int</a:t>
            </a:r>
            <a:r>
              <a:rPr b="0" lang="en-US" sz="1400" strike="noStrike" u="none">
                <a:solidFill>
                  <a:srgbClr val="000000"/>
                </a:solidFill>
                <a:uFillTx/>
                <a:latin typeface="Arial"/>
              </a:rPr>
              <a:t> get()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while</a:t>
            </a:r>
            <a:r>
              <a:rPr b="0" lang="en-US" sz="1400" strike="noStrike" u="none">
                <a:solidFill>
                  <a:srgbClr val="000000"/>
                </a:solidFill>
                <a:uFillTx/>
                <a:latin typeface="Arial"/>
              </a:rPr>
              <a:t> (! isFull)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try</a:t>
            </a:r>
            <a:r>
              <a:rPr b="0" lang="en-US" sz="1400" strike="noStrike" u="none">
                <a:solidFill>
                  <a:srgbClr val="000000"/>
                </a:solidFill>
                <a:uFillTx/>
                <a:latin typeface="Arial"/>
              </a:rPr>
              <a:t> {</a:t>
            </a:r>
            <a:endParaRPr b="0" lang="cs-CZ" sz="1400" strike="noStrike" u="none">
              <a:solidFill>
                <a:srgbClr val="000000"/>
              </a:solidFill>
              <a:uFillTx/>
              <a:latin typeface="Arial"/>
            </a:endParaRPr>
          </a:p>
          <a:p>
            <a:pPr defTabSz="914400">
              <a:lnSpc>
                <a:spcPct val="100000"/>
              </a:lnSpc>
              <a:spcBef>
                <a:spcPts val="320"/>
              </a:spcBef>
            </a:pPr>
            <a:r>
              <a:rPr b="1" lang="en-US" sz="1400" strike="noStrike" u="none">
                <a:solidFill>
                  <a:srgbClr val="000000"/>
                </a:solidFill>
                <a:uFillTx/>
                <a:latin typeface="Arial"/>
              </a:rPr>
              <a:t>	</a:t>
            </a:r>
            <a:r>
              <a:rPr b="1" lang="en-US" sz="1400" strike="noStrike" u="none">
                <a:solidFill>
                  <a:srgbClr val="000000"/>
                </a:solidFill>
                <a:uFillTx/>
                <a:latin typeface="Arial"/>
              </a:rPr>
              <a:t>     </a:t>
            </a:r>
            <a:r>
              <a:rPr b="0" i="1" lang="en-US" sz="1400" strike="noStrike" u="none">
                <a:solidFill>
                  <a:srgbClr val="000000"/>
                </a:solidFill>
                <a:uFillTx/>
                <a:latin typeface="Arial"/>
              </a:rPr>
              <a:t>wait()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1" lang="en-US" sz="1400" strike="noStrike" u="none">
                <a:solidFill>
                  <a:srgbClr val="000000"/>
                </a:solidFill>
                <a:uFillTx/>
                <a:latin typeface="Arial"/>
              </a:rPr>
              <a:t>catch</a:t>
            </a:r>
            <a:r>
              <a:rPr b="0" lang="en-US" sz="1400" strike="noStrike" u="none">
                <a:solidFill>
                  <a:srgbClr val="000000"/>
                </a:solidFill>
                <a:uFillTx/>
                <a:latin typeface="Arial"/>
              </a:rPr>
              <a:t> (InterruptedException e)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int</a:t>
            </a:r>
            <a:r>
              <a:rPr b="0" lang="en-US" sz="1400" strike="noStrike" u="none">
                <a:solidFill>
                  <a:srgbClr val="000000"/>
                </a:solidFill>
                <a:uFillTx/>
                <a:latin typeface="Arial"/>
              </a:rPr>
              <a:t> value = contents;</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isFull = </a:t>
            </a:r>
            <a:r>
              <a:rPr b="1" lang="en-US" sz="1400" strike="noStrike" u="none">
                <a:solidFill>
                  <a:srgbClr val="000000"/>
                </a:solidFill>
                <a:uFillTx/>
                <a:latin typeface="Arial"/>
              </a:rPr>
              <a:t>false</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i="1" lang="en-US" sz="1400" strike="noStrike" u="none">
                <a:solidFill>
                  <a:srgbClr val="000000"/>
                </a:solidFill>
                <a:uFillTx/>
                <a:latin typeface="Arial"/>
              </a:rPr>
              <a:t>notifyAll()</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return</a:t>
            </a:r>
            <a:r>
              <a:rPr b="0" lang="en-US" sz="1400" strike="noStrike" u="none">
                <a:solidFill>
                  <a:srgbClr val="000000"/>
                </a:solidFill>
                <a:uFillTx/>
                <a:latin typeface="Arial"/>
              </a:rPr>
              <a:t> value;</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endParaRPr b="0" lang="cs-CZ" sz="1400" strike="noStrike" u="none">
              <a:solidFill>
                <a:srgbClr val="000000"/>
              </a:solidFill>
              <a:uFillTx/>
              <a:latin typeface="Arial"/>
            </a:endParaRPr>
          </a:p>
        </p:txBody>
      </p:sp>
      <p:sp>
        <p:nvSpPr>
          <p:cNvPr id="1015" name="CustomShape 3"/>
          <p:cNvSpPr/>
          <p:nvPr/>
        </p:nvSpPr>
        <p:spPr>
          <a:xfrm>
            <a:off x="4341960" y="3315600"/>
            <a:ext cx="4493520" cy="360936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spcBef>
                <a:spcPts val="320"/>
              </a:spcBef>
            </a:pPr>
            <a:r>
              <a:rPr b="1" lang="en-US" sz="1400" strike="noStrike" u="none">
                <a:solidFill>
                  <a:srgbClr val="000000"/>
                </a:solidFill>
                <a:uFillTx/>
                <a:latin typeface="Arial"/>
              </a:rPr>
              <a:t>     </a:t>
            </a:r>
            <a:r>
              <a:rPr b="1" lang="en-US" sz="1400" strike="noStrike" u="none">
                <a:solidFill>
                  <a:srgbClr val="000000"/>
                </a:solidFill>
                <a:uFillTx/>
                <a:latin typeface="Arial"/>
              </a:rPr>
              <a:t>public  void</a:t>
            </a:r>
            <a:r>
              <a:rPr b="0" lang="en-US" sz="1400" strike="noStrike" u="none">
                <a:solidFill>
                  <a:srgbClr val="000000"/>
                </a:solidFill>
                <a:uFillTx/>
                <a:latin typeface="Arial"/>
              </a:rPr>
              <a:t> put(</a:t>
            </a:r>
            <a:r>
              <a:rPr b="1" lang="en-US" sz="1400" strike="noStrike" u="none">
                <a:solidFill>
                  <a:srgbClr val="000000"/>
                </a:solidFill>
                <a:uFillTx/>
                <a:latin typeface="Arial"/>
              </a:rPr>
              <a:t>int</a:t>
            </a:r>
            <a:r>
              <a:rPr b="0" lang="en-US" sz="1400" strike="noStrike" u="none">
                <a:solidFill>
                  <a:srgbClr val="000000"/>
                </a:solidFill>
                <a:uFillTx/>
                <a:latin typeface="Arial"/>
              </a:rPr>
              <a:t> i) {</a:t>
            </a:r>
            <a:endParaRPr b="0" lang="cs-CZ" sz="1400" strike="noStrike" u="none">
              <a:solidFill>
                <a:srgbClr val="000000"/>
              </a:solidFill>
              <a:uFillTx/>
              <a:latin typeface="Arial"/>
            </a:endParaRPr>
          </a:p>
          <a:p>
            <a:pPr defTabSz="914400">
              <a:lnSpc>
                <a:spcPct val="100000"/>
              </a:lnSpc>
              <a:spcBef>
                <a:spcPts val="320"/>
              </a:spcBef>
            </a:pPr>
            <a:r>
              <a:rPr b="1" lang="en-US" sz="1400" strike="noStrike" u="none">
                <a:solidFill>
                  <a:srgbClr val="000000"/>
                </a:solidFill>
                <a:uFillTx/>
                <a:latin typeface="Arial"/>
              </a:rPr>
              <a:t>       </a:t>
            </a:r>
            <a:r>
              <a:rPr b="1" lang="en-US" sz="1400" strike="noStrike" u="none">
                <a:solidFill>
                  <a:srgbClr val="000000"/>
                </a:solidFill>
                <a:uFillTx/>
                <a:latin typeface="Arial"/>
              </a:rPr>
              <a:t>synchronized(this){</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while</a:t>
            </a:r>
            <a:r>
              <a:rPr b="0" lang="en-US" sz="1400" strike="noStrike" u="none">
                <a:solidFill>
                  <a:srgbClr val="000000"/>
                </a:solidFill>
                <a:uFillTx/>
                <a:latin typeface="Arial"/>
              </a:rPr>
              <a:t> (isFull)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try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i="1" lang="en-US" sz="1400" strike="noStrike" u="none">
                <a:solidFill>
                  <a:srgbClr val="000000"/>
                </a:solidFill>
                <a:uFillTx/>
                <a:latin typeface="Arial"/>
              </a:rPr>
              <a:t>wait()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 </a:t>
            </a:r>
            <a:r>
              <a:rPr b="1" lang="en-US" sz="1400" strike="noStrike" u="none">
                <a:solidFill>
                  <a:srgbClr val="000000"/>
                </a:solidFill>
                <a:uFillTx/>
                <a:latin typeface="Arial"/>
              </a:rPr>
              <a:t>catch</a:t>
            </a:r>
            <a:r>
              <a:rPr b="0" lang="en-US" sz="1400" strike="noStrike" u="none">
                <a:solidFill>
                  <a:srgbClr val="000000"/>
                </a:solidFill>
                <a:uFillTx/>
                <a:latin typeface="Arial"/>
              </a:rPr>
              <a:t> (InterruptedException e) {}</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contents = i;</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isFull = </a:t>
            </a:r>
            <a:r>
              <a:rPr b="1" lang="en-US" sz="1400" strike="noStrike" u="none">
                <a:solidFill>
                  <a:srgbClr val="000000"/>
                </a:solidFill>
                <a:uFillTx/>
                <a:latin typeface="Arial"/>
              </a:rPr>
              <a:t>true</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1" lang="en-US" sz="1400" strike="noStrike" u="none">
                <a:solidFill>
                  <a:srgbClr val="000000"/>
                </a:solidFill>
                <a:uFillTx/>
                <a:latin typeface="Arial"/>
              </a:rPr>
              <a:t>this.</a:t>
            </a:r>
            <a:r>
              <a:rPr b="0" i="1" lang="en-US" sz="1400" strike="noStrike" u="none">
                <a:solidFill>
                  <a:srgbClr val="000000"/>
                </a:solidFill>
                <a:uFillTx/>
                <a:latin typeface="Arial"/>
              </a:rPr>
              <a:t>notifyAll()</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spcBef>
                <a:spcPts val="320"/>
              </a:spcBef>
            </a:pPr>
            <a:endParaRPr b="0" lang="cs-CZ" sz="1400" strike="noStrike" u="none">
              <a:solidFill>
                <a:srgbClr val="000000"/>
              </a:solidFill>
              <a:uFillTx/>
              <a:latin typeface="Arial"/>
            </a:endParaRPr>
          </a:p>
          <a:p>
            <a:pPr defTabSz="914400">
              <a:lnSpc>
                <a:spcPct val="100000"/>
              </a:lnSpc>
              <a:spcBef>
                <a:spcPts val="320"/>
              </a:spcBef>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1016" name="CustomShape 4"/>
          <p:cNvSpPr/>
          <p:nvPr/>
        </p:nvSpPr>
        <p:spPr>
          <a:xfrm>
            <a:off x="152280" y="883800"/>
            <a:ext cx="8687520" cy="5783400"/>
          </a:xfrm>
          <a:custGeom>
            <a:avLst/>
            <a:gdLst>
              <a:gd name="textAreaLeft" fmla="*/ 0 w 8687520"/>
              <a:gd name="textAreaRight" fmla="*/ 8687880 w 8687520"/>
              <a:gd name="textAreaTop" fmla="*/ 0 h 5783400"/>
              <a:gd name="textAreaBottom" fmla="*/ 5783760 h 5783400"/>
            </a:gdLst>
            <a:ahLst/>
            <a:rect l="textAreaLeft" t="textAreaTop" r="textAreaRight" b="textAreaBottom"/>
            <a:pathLst>
              <a:path w="5473" h="3889">
                <a:moveTo>
                  <a:pt x="1920" y="2736"/>
                </a:moveTo>
                <a:lnTo>
                  <a:pt x="2160" y="2304"/>
                </a:lnTo>
                <a:lnTo>
                  <a:pt x="1728" y="2304"/>
                </a:lnTo>
                <a:lnTo>
                  <a:pt x="1392" y="2880"/>
                </a:lnTo>
                <a:lnTo>
                  <a:pt x="1403" y="2900"/>
                </a:lnTo>
                <a:lnTo>
                  <a:pt x="912" y="3072"/>
                </a:lnTo>
                <a:lnTo>
                  <a:pt x="912" y="2928"/>
                </a:lnTo>
                <a:lnTo>
                  <a:pt x="144" y="3264"/>
                </a:lnTo>
                <a:lnTo>
                  <a:pt x="48" y="3072"/>
                </a:lnTo>
                <a:lnTo>
                  <a:pt x="96" y="3024"/>
                </a:lnTo>
                <a:lnTo>
                  <a:pt x="0" y="2880"/>
                </a:lnTo>
                <a:lnTo>
                  <a:pt x="144" y="1680"/>
                </a:lnTo>
                <a:lnTo>
                  <a:pt x="0" y="144"/>
                </a:lnTo>
                <a:lnTo>
                  <a:pt x="240" y="192"/>
                </a:lnTo>
                <a:lnTo>
                  <a:pt x="432" y="0"/>
                </a:lnTo>
                <a:lnTo>
                  <a:pt x="672" y="192"/>
                </a:lnTo>
                <a:lnTo>
                  <a:pt x="1152" y="48"/>
                </a:lnTo>
                <a:lnTo>
                  <a:pt x="1632" y="336"/>
                </a:lnTo>
                <a:lnTo>
                  <a:pt x="1632" y="480"/>
                </a:lnTo>
                <a:lnTo>
                  <a:pt x="2304" y="432"/>
                </a:lnTo>
                <a:lnTo>
                  <a:pt x="2256" y="528"/>
                </a:lnTo>
                <a:lnTo>
                  <a:pt x="2229" y="519"/>
                </a:lnTo>
                <a:lnTo>
                  <a:pt x="2928" y="1488"/>
                </a:lnTo>
                <a:lnTo>
                  <a:pt x="3648" y="1296"/>
                </a:lnTo>
                <a:lnTo>
                  <a:pt x="3744" y="1584"/>
                </a:lnTo>
                <a:lnTo>
                  <a:pt x="3733" y="1564"/>
                </a:lnTo>
                <a:lnTo>
                  <a:pt x="4224" y="1248"/>
                </a:lnTo>
                <a:lnTo>
                  <a:pt x="4608" y="1536"/>
                </a:lnTo>
                <a:lnTo>
                  <a:pt x="4704" y="1344"/>
                </a:lnTo>
                <a:lnTo>
                  <a:pt x="4848" y="1488"/>
                </a:lnTo>
                <a:lnTo>
                  <a:pt x="5472" y="1392"/>
                </a:lnTo>
                <a:lnTo>
                  <a:pt x="5328" y="2208"/>
                </a:lnTo>
                <a:lnTo>
                  <a:pt x="5472" y="3120"/>
                </a:lnTo>
                <a:lnTo>
                  <a:pt x="4896" y="3120"/>
                </a:lnTo>
                <a:lnTo>
                  <a:pt x="4704" y="3840"/>
                </a:lnTo>
                <a:lnTo>
                  <a:pt x="4272" y="3648"/>
                </a:lnTo>
                <a:lnTo>
                  <a:pt x="3744" y="3744"/>
                </a:lnTo>
                <a:lnTo>
                  <a:pt x="3696" y="3600"/>
                </a:lnTo>
                <a:lnTo>
                  <a:pt x="2352" y="3888"/>
                </a:lnTo>
                <a:lnTo>
                  <a:pt x="2496" y="3600"/>
                </a:lnTo>
                <a:lnTo>
                  <a:pt x="2400" y="3504"/>
                </a:lnTo>
                <a:lnTo>
                  <a:pt x="2640" y="2688"/>
                </a:lnTo>
                <a:lnTo>
                  <a:pt x="2352" y="2880"/>
                </a:lnTo>
              </a:path>
            </a:pathLst>
          </a:custGeom>
          <a:noFill/>
          <a:ln w="255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1017" name="PlaceHolder 1"/>
          <p:cNvSpPr>
            <a:spLocks noGrp="1"/>
          </p:cNvSpPr>
          <p:nvPr>
            <p:ph type="title"/>
          </p:nvPr>
        </p:nvSpPr>
        <p:spPr>
          <a:xfrm>
            <a:off x="4701240" y="1054080"/>
            <a:ext cx="429768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Shared Pool</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8" name="CustomShape 2"/>
          <p:cNvSpPr/>
          <p:nvPr/>
        </p:nvSpPr>
        <p:spPr>
          <a:xfrm>
            <a:off x="2660760" y="3771720"/>
            <a:ext cx="5228640" cy="201312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400" strike="noStrike" u="none">
                <a:solidFill>
                  <a:srgbClr val="000000"/>
                </a:solidFill>
                <a:uFillTx/>
                <a:latin typeface="Arial"/>
              </a:rPr>
              <a:t>public class</a:t>
            </a:r>
            <a:r>
              <a:rPr b="0" lang="en-US" sz="1400" strike="noStrike" u="none">
                <a:solidFill>
                  <a:srgbClr val="000000"/>
                </a:solidFill>
                <a:uFillTx/>
                <a:latin typeface="Arial"/>
              </a:rPr>
              <a:t> ProducerConsumerTest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1" lang="en-US" sz="1400" strike="noStrike" u="none">
                <a:solidFill>
                  <a:srgbClr val="000000"/>
                </a:solidFill>
                <a:uFillTx/>
                <a:latin typeface="Arial"/>
              </a:rPr>
              <a:t>public static void main</a:t>
            </a:r>
            <a:r>
              <a:rPr b="0" lang="en-US" sz="1400" strike="noStrike" u="none">
                <a:solidFill>
                  <a:srgbClr val="000000"/>
                </a:solidFill>
                <a:uFillTx/>
                <a:latin typeface="Arial"/>
              </a:rPr>
              <a:t>(String[] args)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Pool pool = </a:t>
            </a:r>
            <a:r>
              <a:rPr b="1" lang="en-US" sz="1400" strike="noStrike" u="none">
                <a:solidFill>
                  <a:srgbClr val="000000"/>
                </a:solidFill>
                <a:uFillTx/>
                <a:latin typeface="Arial"/>
              </a:rPr>
              <a:t>new</a:t>
            </a:r>
            <a:r>
              <a:rPr b="0" lang="en-US" sz="1400" strike="noStrike" u="none">
                <a:solidFill>
                  <a:srgbClr val="000000"/>
                </a:solidFill>
                <a:uFillTx/>
                <a:latin typeface="Arial"/>
              </a:rPr>
              <a:t> 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Producer p = </a:t>
            </a:r>
            <a:r>
              <a:rPr b="1" lang="en-US" sz="1400" strike="noStrike" u="none">
                <a:solidFill>
                  <a:srgbClr val="000000"/>
                </a:solidFill>
                <a:uFillTx/>
                <a:latin typeface="Arial"/>
              </a:rPr>
              <a:t>new</a:t>
            </a:r>
            <a:r>
              <a:rPr b="0" lang="en-US" sz="1400" strike="noStrike" u="none">
                <a:solidFill>
                  <a:srgbClr val="000000"/>
                </a:solidFill>
                <a:uFillTx/>
                <a:latin typeface="Arial"/>
              </a:rPr>
              <a:t> Producer(pool);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Consumer c = </a:t>
            </a:r>
            <a:r>
              <a:rPr b="1" lang="en-US" sz="1400" strike="noStrike" u="none">
                <a:solidFill>
                  <a:srgbClr val="000000"/>
                </a:solidFill>
                <a:uFillTx/>
                <a:latin typeface="Arial"/>
              </a:rPr>
              <a:t>new</a:t>
            </a:r>
            <a:r>
              <a:rPr b="0" lang="en-US" sz="1400" strike="noStrike" u="none">
                <a:solidFill>
                  <a:srgbClr val="000000"/>
                </a:solidFill>
                <a:uFillTx/>
                <a:latin typeface="Arial"/>
              </a:rPr>
              <a:t> Consumer(pool);</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p.</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c.</a:t>
            </a:r>
            <a:r>
              <a:rPr b="0" i="1" lang="en-US" sz="1400" strike="noStrike" u="none">
                <a:solidFill>
                  <a:srgbClr val="000000"/>
                </a:solidFill>
                <a:uFillTx/>
                <a:latin typeface="Arial"/>
              </a:rPr>
              <a:t>start()</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    </a:t>
            </a:r>
            <a:r>
              <a:rPr b="0" lang="en-US" sz="1400" strike="noStrike" u="none">
                <a:solidFill>
                  <a:srgbClr val="000000"/>
                </a:solidFill>
                <a:uFillTx/>
                <a:latin typeface="Arial"/>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Arial"/>
              </a:rPr>
              <a:t>}</a:t>
            </a:r>
            <a:endParaRPr b="0" lang="cs-CZ" sz="1400" strike="noStrike" u="none">
              <a:solidFill>
                <a:srgbClr val="000000"/>
              </a:solidFill>
              <a:uFillTx/>
              <a:latin typeface="Arial"/>
            </a:endParaRPr>
          </a:p>
        </p:txBody>
      </p:sp>
      <p:sp>
        <p:nvSpPr>
          <p:cNvPr id="1019" name="CustomShape 3"/>
          <p:cNvSpPr/>
          <p:nvPr/>
        </p:nvSpPr>
        <p:spPr>
          <a:xfrm>
            <a:off x="1408320" y="2612520"/>
            <a:ext cx="7392240" cy="3963240"/>
          </a:xfrm>
          <a:custGeom>
            <a:avLst/>
            <a:gdLst>
              <a:gd name="textAreaLeft" fmla="*/ 0 w 7392240"/>
              <a:gd name="textAreaRight" fmla="*/ 7392600 w 7392240"/>
              <a:gd name="textAreaTop" fmla="*/ 0 h 3963240"/>
              <a:gd name="textAreaBottom" fmla="*/ 3963600 h 3963240"/>
            </a:gdLst>
            <a:ahLst/>
            <a:rect l="textAreaLeft" t="textAreaTop" r="textAreaRight" b="textAreaBottom"/>
            <a:pathLst>
              <a:path w="4657" h="2497">
                <a:moveTo>
                  <a:pt x="2622" y="1887"/>
                </a:moveTo>
                <a:lnTo>
                  <a:pt x="1980" y="1779"/>
                </a:lnTo>
                <a:lnTo>
                  <a:pt x="1766" y="2480"/>
                </a:lnTo>
                <a:lnTo>
                  <a:pt x="1737" y="2496"/>
                </a:lnTo>
                <a:lnTo>
                  <a:pt x="1444" y="2264"/>
                </a:lnTo>
                <a:lnTo>
                  <a:pt x="535" y="2426"/>
                </a:lnTo>
                <a:lnTo>
                  <a:pt x="695" y="2210"/>
                </a:lnTo>
                <a:lnTo>
                  <a:pt x="107" y="1833"/>
                </a:lnTo>
                <a:lnTo>
                  <a:pt x="481" y="1455"/>
                </a:lnTo>
                <a:lnTo>
                  <a:pt x="507" y="1452"/>
                </a:lnTo>
                <a:lnTo>
                  <a:pt x="267" y="1132"/>
                </a:lnTo>
                <a:lnTo>
                  <a:pt x="481" y="970"/>
                </a:lnTo>
                <a:lnTo>
                  <a:pt x="0" y="431"/>
                </a:lnTo>
                <a:lnTo>
                  <a:pt x="535" y="269"/>
                </a:lnTo>
                <a:lnTo>
                  <a:pt x="695" y="0"/>
                </a:lnTo>
                <a:lnTo>
                  <a:pt x="1605" y="215"/>
                </a:lnTo>
                <a:lnTo>
                  <a:pt x="1630" y="192"/>
                </a:lnTo>
                <a:lnTo>
                  <a:pt x="1819" y="0"/>
                </a:lnTo>
                <a:lnTo>
                  <a:pt x="2087" y="215"/>
                </a:lnTo>
                <a:lnTo>
                  <a:pt x="2996" y="0"/>
                </a:lnTo>
                <a:lnTo>
                  <a:pt x="3157" y="161"/>
                </a:lnTo>
                <a:lnTo>
                  <a:pt x="4174" y="107"/>
                </a:lnTo>
                <a:lnTo>
                  <a:pt x="3960" y="269"/>
                </a:lnTo>
                <a:lnTo>
                  <a:pt x="3960" y="293"/>
                </a:lnTo>
                <a:lnTo>
                  <a:pt x="4656" y="916"/>
                </a:lnTo>
                <a:lnTo>
                  <a:pt x="3746" y="1186"/>
                </a:lnTo>
                <a:lnTo>
                  <a:pt x="4013" y="1617"/>
                </a:lnTo>
                <a:lnTo>
                  <a:pt x="3425" y="1455"/>
                </a:lnTo>
                <a:lnTo>
                  <a:pt x="3425" y="1563"/>
                </a:lnTo>
              </a:path>
            </a:pathLst>
          </a:custGeom>
          <a:noFill/>
          <a:ln w="255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1020" name="Picture 5" descr=""/>
          <p:cNvPicPr/>
          <p:nvPr/>
        </p:nvPicPr>
        <p:blipFill>
          <a:blip r:embed="rId1"/>
          <a:stretch/>
        </p:blipFill>
        <p:spPr>
          <a:xfrm>
            <a:off x="6014880" y="5236200"/>
            <a:ext cx="789840" cy="782280"/>
          </a:xfrm>
          <a:prstGeom prst="rect">
            <a:avLst/>
          </a:prstGeom>
          <a:ln w="9360">
            <a:noFill/>
          </a:ln>
        </p:spPr>
      </p:pic>
      <p:sp>
        <p:nvSpPr>
          <p:cNvPr id="102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Producer/Consumer Test</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8</a:t>
            </a:r>
            <a:r>
              <a:rPr b="1" lang="en-US" sz="2700" strike="noStrike" u="none" baseline="30000">
                <a:solidFill>
                  <a:srgbClr val="00a499"/>
                </a:solidFill>
                <a:uFillTx/>
                <a:latin typeface="Calibri"/>
              </a:rPr>
              <a:t>th</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1023"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GUI in Java</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JavaFX</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6A68D0F2-038A-4DBA-8EE0-0C19D78B1A8A}" type="slidenum">
              <a:t>235</a:t>
            </a:fld>
          </a:p>
        </p:txBody>
      </p:sp>
      <p:sp>
        <p:nvSpPr>
          <p:cNvPr id="6" name="PlaceHolder 5"/>
          <p:cNvSpPr>
            <a:spLocks noGrp="1"/>
          </p:cNvSpPr>
          <p:nvPr>
            <p:ph type="dt" idx="4"/>
          </p:nvPr>
        </p:nvSpPr>
        <p:spPr/>
        <p:txBody>
          <a:bodyPr/>
          <a:p>
            <a:fld id="{937CE86E-62F0-448F-B3CF-4F8BC805753A}" type="datetime3">
              <a:rPr lang="cs-CZ"/>
              <a:t>12. září 2024</a:t>
            </a:fld>
          </a:p>
        </p:txBody>
      </p:sp>
    </p:spTree>
  </p:cSld>
  <mc:AlternateContent>
    <mc:Choice Requires="p14">
      <p:transition spd="slow" p14:dur="2000"/>
    </mc:Choice>
    <mc:Fallback>
      <p:transition spd="slow"/>
    </mc:Fallback>
  </mc:AlternateContent>
</p:sld>
</file>

<file path=ppt/slides/slide2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Exploring Java GUI Libraries</a:t>
            </a:r>
            <a:endParaRPr b="0" lang="cs-CZ" sz="2700" strike="noStrike" u="none">
              <a:solidFill>
                <a:schemeClr val="dk1"/>
              </a:solidFill>
              <a:uFillTx/>
              <a:latin typeface="Calibri"/>
            </a:endParaRPr>
          </a:p>
        </p:txBody>
      </p:sp>
      <p:sp>
        <p:nvSpPr>
          <p:cNvPr id="102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62500" lnSpcReduction="19999"/>
          </a:bodyPr>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1" lang="en-US" sz="2600" strike="noStrike" u="none">
                <a:solidFill>
                  <a:schemeClr val="dk1"/>
                </a:solidFill>
                <a:uFillTx/>
                <a:latin typeface="Calibri"/>
              </a:rPr>
              <a:t>AWT (Abstract Window Toolkit):</a:t>
            </a:r>
            <a:endParaRPr b="0" lang="cs-CZ" sz="26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First Java GUI toolkit, introduced in 1995</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Basic set of GUI components for simple applications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Uses system components, which limits its portability</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1" lang="en-US" sz="2600" strike="noStrike" u="none">
                <a:solidFill>
                  <a:schemeClr val="dk1"/>
                </a:solidFill>
                <a:uFillTx/>
                <a:latin typeface="Calibri"/>
              </a:rPr>
              <a:t>Swing:</a:t>
            </a:r>
            <a:endParaRPr b="0" lang="cs-CZ" sz="26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Developed in response to AWT's limitations, introduced in 1998</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Offers a richer set of widgets and components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Platform-independent, allows for a more consistent look across systems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Implements MVC (Model-View-Controller) architecture</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r>
              <a:rPr b="1" lang="en-US" sz="2600" strike="noStrike" u="none">
                <a:solidFill>
                  <a:schemeClr val="dk1"/>
                </a:solidFill>
                <a:uFillTx/>
                <a:latin typeface="Calibri"/>
              </a:rPr>
              <a:t>JavaFX:</a:t>
            </a:r>
            <a:endParaRPr b="0" lang="cs-CZ" sz="26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A more modern approach to GUI, introduced in 2008</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Supports multimedia, web content, and rich 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Intuitive Scene Builder tool for layout design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2400" strike="noStrike" u="none">
                <a:solidFill>
                  <a:schemeClr val="dk1"/>
                </a:solidFill>
                <a:uFillTx/>
                <a:latin typeface="Calibri"/>
              </a:rPr>
              <a:t>Strong data binding capabilities and animation support</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43A7DBEE-B6E3-44F2-8C96-C5141F98F710}" type="slidenum">
              <a:t>236</a:t>
            </a:fld>
          </a:p>
        </p:txBody>
      </p:sp>
      <p:sp>
        <p:nvSpPr>
          <p:cNvPr id="6" name="PlaceHolder 5"/>
          <p:cNvSpPr>
            <a:spLocks noGrp="1"/>
          </p:cNvSpPr>
          <p:nvPr>
            <p:ph type="dt" idx="4"/>
          </p:nvPr>
        </p:nvSpPr>
        <p:spPr/>
        <p:txBody>
          <a:bodyPr/>
          <a:p>
            <a:fld id="{96D85B37-3B2B-49B6-A04E-C320F227C33C}" type="datetime3">
              <a:rPr lang="cs-CZ"/>
              <a:t>12. září 2024</a:t>
            </a:fld>
          </a:p>
        </p:txBody>
      </p:sp>
    </p:spTree>
  </p:cSld>
  <mc:AlternateContent>
    <mc:Choice Requires="p14">
      <p:transition spd="slow" p14:dur="2000"/>
    </mc:Choice>
    <mc:Fallback>
      <p:transition spd="slow"/>
    </mc:Fallback>
  </mc:AlternateContent>
</p:sld>
</file>

<file path=ppt/slides/slide2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6"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2700" strike="noStrike" u="none">
                <a:solidFill>
                  <a:srgbClr val="00a499"/>
                </a:solidFill>
                <a:uFillTx/>
                <a:latin typeface="Calibri"/>
              </a:rPr>
              <a:t>JavaFX</a:t>
            </a:r>
            <a:endParaRPr b="0" lang="cs-CZ" sz="2700" strike="noStrike" u="none">
              <a:solidFill>
                <a:schemeClr val="dk1"/>
              </a:solidFill>
              <a:uFillTx/>
              <a:latin typeface="Calibri"/>
            </a:endParaRPr>
          </a:p>
        </p:txBody>
      </p:sp>
      <p:sp>
        <p:nvSpPr>
          <p:cNvPr id="1027"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8" name="PlaceHolder 1"/>
          <p:cNvSpPr>
            <a:spLocks noGrp="1"/>
          </p:cNvSpPr>
          <p:nvPr>
            <p:ph type="title"/>
          </p:nvPr>
        </p:nvSpPr>
        <p:spPr>
          <a:xfrm>
            <a:off x="150120" y="963720"/>
            <a:ext cx="8848440" cy="1112040"/>
          </a:xfrm>
          <a:prstGeom prst="rect">
            <a:avLst/>
          </a:prstGeom>
          <a:noFill/>
          <a:ln w="0">
            <a:noFill/>
          </a:ln>
        </p:spPr>
        <p:txBody>
          <a:bodyPr lIns="0" rIns="0" tIns="0" bIns="0" anchor="b">
            <a:noAutofit/>
          </a:bodyPr>
          <a:p>
            <a:pPr indent="0" defTabSz="685800">
              <a:lnSpc>
                <a:spcPct val="90000"/>
              </a:lnSpc>
              <a:buNone/>
            </a:pPr>
            <a:r>
              <a:rPr b="1" lang="en-US" sz="2700" strike="noStrike" u="none">
                <a:solidFill>
                  <a:srgbClr val="00a499"/>
                </a:solidFill>
                <a:uFillTx/>
                <a:latin typeface="Calibri"/>
              </a:rPr>
              <a:t>JavaFX</a:t>
            </a:r>
            <a:endParaRPr b="0" lang="cs-CZ" sz="2700" strike="noStrike" u="none">
              <a:solidFill>
                <a:schemeClr val="dk1"/>
              </a:solidFill>
              <a:uFillTx/>
              <a:latin typeface="Calibri"/>
            </a:endParaRPr>
          </a:p>
        </p:txBody>
      </p:sp>
      <p:sp>
        <p:nvSpPr>
          <p:cNvPr id="1029" name="PlaceHolder 2"/>
          <p:cNvSpPr>
            <a:spLocks noGrp="1"/>
          </p:cNvSpPr>
          <p:nvPr>
            <p:ph/>
          </p:nvPr>
        </p:nvSpPr>
        <p:spPr>
          <a:xfrm>
            <a:off x="150840" y="2229480"/>
            <a:ext cx="8848440" cy="3973680"/>
          </a:xfrm>
          <a:prstGeom prst="rect">
            <a:avLst/>
          </a:prstGeom>
          <a:noFill/>
          <a:ln w="0">
            <a:noFill/>
          </a:ln>
        </p:spPr>
        <p:txBody>
          <a:bodyPr lIns="0" rIns="0" tIns="0" bIns="0" anchor="t">
            <a:normAutofit fontScale="92500" lnSpcReduction="19999"/>
          </a:bodyPr>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software platform for UI of desktop applications</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initial release – 4.12.2008</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last stable – 13. 9. 2023</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MVC:</a:t>
            </a:r>
            <a:endParaRPr b="0" lang="cs-CZ" sz="2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2400" strike="noStrike" u="none">
                <a:solidFill>
                  <a:schemeClr val="dk1"/>
                </a:solidFill>
                <a:uFillTx/>
                <a:latin typeface="Calibri"/>
              </a:rPr>
              <a:t>View defined in XML (named FXML) or programming language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2400" strike="noStrike" u="none">
                <a:solidFill>
                  <a:schemeClr val="dk1"/>
                </a:solidFill>
                <a:uFillTx/>
                <a:latin typeface="Calibri"/>
              </a:rPr>
              <a:t>Model, Controller – defined in programming language (compiled to Java byte code)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declared as replacement of the Swing library</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could be embedded into AWT/Swing applications</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support moved to Gluon company</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could be used for cross-platform mobile development</a:t>
            </a:r>
            <a:endParaRPr b="0" lang="cs-CZ" sz="2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0"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2700" strike="noStrike" u="none">
                <a:solidFill>
                  <a:srgbClr val="00a499"/>
                </a:solidFill>
                <a:uFillTx/>
                <a:latin typeface="Calibri"/>
              </a:rPr>
              <a:t>JavaFX</a:t>
            </a:r>
            <a:endParaRPr b="0" lang="cs-CZ" sz="2700" strike="noStrike" u="none">
              <a:solidFill>
                <a:schemeClr val="dk1"/>
              </a:solidFill>
              <a:uFillTx/>
              <a:latin typeface="Calibri"/>
            </a:endParaRPr>
          </a:p>
        </p:txBody>
      </p:sp>
      <p:sp>
        <p:nvSpPr>
          <p:cNvPr id="1031"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3" name="PlaceHolder 1"/>
          <p:cNvSpPr>
            <a:spLocks noGrp="1"/>
          </p:cNvSpPr>
          <p:nvPr>
            <p:ph type="title"/>
          </p:nvPr>
        </p:nvSpPr>
        <p:spPr>
          <a:xfrm>
            <a:off x="152640" y="54324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Null Object reference</a:t>
            </a:r>
            <a:endParaRPr b="0" lang="cs-CZ" sz="2700" strike="noStrike" u="none">
              <a:solidFill>
                <a:schemeClr val="dk1"/>
              </a:solidFill>
              <a:uFillTx/>
              <a:latin typeface="Calibri"/>
            </a:endParaRPr>
          </a:p>
        </p:txBody>
      </p:sp>
      <p:sp>
        <p:nvSpPr>
          <p:cNvPr id="294" name="PlaceHolder 2"/>
          <p:cNvSpPr>
            <a:spLocks noGrp="1"/>
          </p:cNvSpPr>
          <p:nvPr>
            <p:ph/>
          </p:nvPr>
        </p:nvSpPr>
        <p:spPr>
          <a:xfrm>
            <a:off x="124920" y="1751760"/>
            <a:ext cx="8848440" cy="2901960"/>
          </a:xfrm>
          <a:prstGeom prst="rect">
            <a:avLst/>
          </a:prstGeom>
          <a:noFill/>
          <a:ln w="0">
            <a:noFill/>
          </a:ln>
        </p:spPr>
        <p:txBody>
          <a:bodyPr lIns="91440" rIns="91440" tIns="45720" bIns="45720" anchor="t">
            <a:normAutofit/>
          </a:bodyPr>
          <a:p>
            <a:pPr marL="432000" indent="-324000" defTabSz="685800">
              <a:lnSpc>
                <a:spcPct val="90000"/>
              </a:lnSpc>
              <a:spcBef>
                <a:spcPts val="1414"/>
              </a:spcBef>
              <a:buClr>
                <a:srgbClr val="000000"/>
              </a:buClr>
              <a:buSzPct val="45000"/>
              <a:buFont typeface="Wingdings" charset="2"/>
              <a:buChar char=""/>
            </a:pPr>
            <a:r>
              <a:rPr b="0" lang="en-US" sz="1800" strike="noStrike" u="none">
                <a:solidFill>
                  <a:srgbClr val="000000"/>
                </a:solidFill>
                <a:uFillTx/>
                <a:latin typeface="Arial"/>
              </a:rPr>
              <a:t>Variables of object type can have a </a:t>
            </a:r>
            <a:r>
              <a:rPr b="1" lang="en-US" sz="1800" strike="noStrike" u="none">
                <a:solidFill>
                  <a:srgbClr val="6666ff"/>
                </a:solidFill>
                <a:uFillTx/>
                <a:latin typeface="Arial"/>
              </a:rPr>
              <a:t>null</a:t>
            </a:r>
            <a:r>
              <a:rPr b="0" lang="en-US" sz="1800" strike="noStrike" u="none">
                <a:solidFill>
                  <a:srgbClr val="000000"/>
                </a:solidFill>
                <a:uFillTx/>
                <a:latin typeface="Arial"/>
              </a:rPr>
              <a:t> value.</a:t>
            </a:r>
            <a:endParaRPr b="0" lang="cs-CZ" sz="18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1800" strike="noStrike" u="none">
                <a:solidFill>
                  <a:srgbClr val="000000"/>
                </a:solidFill>
                <a:uFillTx/>
                <a:latin typeface="Arial"/>
              </a:rPr>
              <a:t>A </a:t>
            </a:r>
            <a:r>
              <a:rPr b="1" lang="en-US" sz="1800" strike="noStrike" u="none">
                <a:solidFill>
                  <a:srgbClr val="6666ff"/>
                </a:solidFill>
                <a:uFillTx/>
                <a:latin typeface="Arial"/>
              </a:rPr>
              <a:t>null</a:t>
            </a:r>
            <a:r>
              <a:rPr b="0" lang="en-US" sz="1800" strike="noStrike" u="none">
                <a:solidFill>
                  <a:srgbClr val="000000"/>
                </a:solidFill>
                <a:uFillTx/>
                <a:latin typeface="Arial"/>
              </a:rPr>
              <a:t> object points to an empty location in memory </a:t>
            </a:r>
            <a:endParaRPr b="0" lang="cs-CZ" sz="18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1800" strike="noStrike" u="none">
                <a:solidFill>
                  <a:srgbClr val="000000"/>
                </a:solidFill>
                <a:uFillTx/>
                <a:latin typeface="Arial"/>
              </a:rPr>
              <a:t>If an Object has another Object as a field (such as a </a:t>
            </a:r>
            <a:r>
              <a:rPr b="0" i="1" lang="en-US" sz="1800" strike="noStrike" u="none">
                <a:solidFill>
                  <a:srgbClr val="000000"/>
                </a:solidFill>
                <a:uFillTx/>
                <a:latin typeface="Arial"/>
              </a:rPr>
              <a:t>String</a:t>
            </a:r>
            <a:r>
              <a:rPr b="0" lang="en-US" sz="1800" strike="noStrike" u="none">
                <a:solidFill>
                  <a:srgbClr val="000000"/>
                </a:solidFill>
                <a:uFillTx/>
                <a:latin typeface="Arial"/>
              </a:rPr>
              <a:t>), its default value is </a:t>
            </a:r>
            <a:r>
              <a:rPr b="1" lang="en-US" sz="1800" strike="noStrike" u="none">
                <a:solidFill>
                  <a:srgbClr val="6666ff"/>
                </a:solidFill>
                <a:uFillTx/>
                <a:latin typeface="Arial"/>
              </a:rPr>
              <a:t>null</a:t>
            </a:r>
            <a:r>
              <a:rPr b="0" lang="en-US" sz="1800" strike="noStrike" u="none">
                <a:solidFill>
                  <a:srgbClr val="000000"/>
                </a:solidFill>
                <a:uFillTx/>
                <a:latin typeface="Arial"/>
              </a:rPr>
              <a:t>.</a:t>
            </a:r>
            <a:endParaRPr b="0" lang="cs-CZ" sz="18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1800" strike="noStrike" u="none">
                <a:solidFill>
                  <a:srgbClr val="000000"/>
                </a:solidFill>
                <a:uFillTx/>
                <a:latin typeface="Arial"/>
              </a:rPr>
              <a:t>What if a null object contains a field or method that needs to be accessed?</a:t>
            </a:r>
            <a:endParaRPr b="0" lang="cs-CZ" sz="18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200" strike="noStrike" u="none">
                <a:solidFill>
                  <a:srgbClr val="000000"/>
                </a:solidFill>
                <a:uFillTx/>
                <a:latin typeface="Arial"/>
              </a:rPr>
              <a:t>This causes the program to crash!(It is possible to handle it!)</a:t>
            </a:r>
            <a:endParaRPr b="0" lang="cs-CZ" sz="1200" strike="noStrike" u="none">
              <a:solidFill>
                <a:schemeClr val="dk1"/>
              </a:solidFill>
              <a:uFillTx/>
              <a:latin typeface="Calibri"/>
            </a:endParaRPr>
          </a:p>
          <a:p>
            <a:pPr lvl="1" marL="864000" indent="-324000" defTabSz="685800">
              <a:lnSpc>
                <a:spcPct val="90000"/>
              </a:lnSpc>
              <a:spcBef>
                <a:spcPts val="1134"/>
              </a:spcBef>
              <a:buClr>
                <a:srgbClr val="000000"/>
              </a:buClr>
              <a:buSzPct val="75000"/>
              <a:buFont typeface="Symbol" charset="2"/>
              <a:buChar char=""/>
            </a:pPr>
            <a:r>
              <a:rPr b="0" lang="en-US" sz="1200" strike="noStrike" u="none">
                <a:solidFill>
                  <a:srgbClr val="000000"/>
                </a:solidFill>
                <a:uFillTx/>
                <a:latin typeface="Arial"/>
              </a:rPr>
              <a:t>The specific error is a </a:t>
            </a:r>
            <a:r>
              <a:rPr b="1" lang="en-US" sz="1200" strike="noStrike" u="none">
                <a:solidFill>
                  <a:srgbClr val="ff6600"/>
                </a:solidFill>
                <a:uFillTx/>
                <a:latin typeface="Arial"/>
              </a:rPr>
              <a:t>NullPointerException</a:t>
            </a:r>
            <a:r>
              <a:rPr b="0" lang="en-US" sz="1200" strike="noStrike" u="none">
                <a:solidFill>
                  <a:srgbClr val="000000"/>
                </a:solidFill>
                <a:uFillTx/>
                <a:latin typeface="Arial"/>
              </a:rPr>
              <a:t>.</a:t>
            </a:r>
            <a:endParaRPr b="0" lang="cs-CZ" sz="12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p:txBody>
      </p:sp>
      <p:pic>
        <p:nvPicPr>
          <p:cNvPr id="295" name="Picture 6" descr=""/>
          <p:cNvPicPr/>
          <p:nvPr/>
        </p:nvPicPr>
        <p:blipFill>
          <a:blip r:embed="rId1"/>
          <a:stretch/>
        </p:blipFill>
        <p:spPr>
          <a:xfrm>
            <a:off x="540000" y="4494960"/>
            <a:ext cx="7962480" cy="1361880"/>
          </a:xfrm>
          <a:prstGeom prst="rect">
            <a:avLst/>
          </a:prstGeom>
          <a:ln w="0">
            <a:noFill/>
          </a:ln>
        </p:spPr>
      </p:pic>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8CE8DA88-E528-45BB-905D-BCBEFFF371F1}" type="slidenum">
              <a:t>24</a:t>
            </a:fld>
          </a:p>
        </p:txBody>
      </p:sp>
      <p:sp>
        <p:nvSpPr>
          <p:cNvPr id="6" name="PlaceHolder 5"/>
          <p:cNvSpPr>
            <a:spLocks noGrp="1"/>
          </p:cNvSpPr>
          <p:nvPr>
            <p:ph type="dt" idx="4"/>
          </p:nvPr>
        </p:nvSpPr>
        <p:spPr/>
        <p:txBody>
          <a:bodyPr/>
          <a:p>
            <a:fld id="{C063F548-B4F9-48A6-B883-55ACE80A1C26}" type="datetime3">
              <a:rPr lang="cs-CZ"/>
              <a:t>12. září 2024</a:t>
            </a:fld>
          </a:p>
        </p:txBody>
      </p:sp>
    </p:spTree>
  </p:cSld>
  <mc:AlternateContent>
    <mc:Choice Requires="p14">
      <p:transition spd="slow" p14:dur="2000"/>
    </mc:Choice>
    <mc:Fallback>
      <p:transition spd="slow"/>
    </mc:Fallback>
  </mc:AlternateContent>
</p:sld>
</file>

<file path=ppt/slides/slide2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2" name="Picture 1" descr=""/>
          <p:cNvPicPr/>
          <p:nvPr/>
        </p:nvPicPr>
        <p:blipFill>
          <a:blip r:embed="rId1"/>
          <a:stretch/>
        </p:blipFill>
        <p:spPr>
          <a:xfrm>
            <a:off x="-146880" y="-56880"/>
            <a:ext cx="9362520" cy="6914520"/>
          </a:xfrm>
          <a:prstGeom prst="rect">
            <a:avLst/>
          </a:prstGeom>
          <a:ln w="0">
            <a:noFill/>
          </a:ln>
        </p:spPr>
      </p:pic>
    </p:spTree>
  </p:cSld>
  <mc:AlternateContent>
    <mc:Choice Requires="p14">
      <p:transition spd="slow" p14:dur="2000"/>
    </mc:Choice>
    <mc:Fallback>
      <p:transition spd="slow"/>
    </mc:Fallback>
  </mc:AlternateContent>
</p:sld>
</file>

<file path=ppt/slides/slide2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3" name="Picture 1" descr=""/>
          <p:cNvPicPr/>
          <p:nvPr/>
        </p:nvPicPr>
        <p:blipFill>
          <a:blip r:embed="rId1"/>
          <a:stretch/>
        </p:blipFill>
        <p:spPr>
          <a:xfrm>
            <a:off x="-72000" y="0"/>
            <a:ext cx="9287640" cy="6857640"/>
          </a:xfrm>
          <a:prstGeom prst="rect">
            <a:avLst/>
          </a:prstGeom>
          <a:ln w="0">
            <a:noFill/>
          </a:ln>
        </p:spPr>
      </p:pic>
    </p:spTree>
  </p:cSld>
  <mc:AlternateContent>
    <mc:Choice Requires="p14">
      <p:transition spd="slow" p14:dur="2000"/>
    </mc:Choice>
    <mc:Fallback>
      <p:transition spd="slow"/>
    </mc:Fallback>
  </mc:AlternateContent>
</p:sld>
</file>

<file path=ppt/slides/slide2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4" name="Picture 1" descr=""/>
          <p:cNvPicPr/>
          <p:nvPr/>
        </p:nvPicPr>
        <p:blipFill>
          <a:blip r:embed="rId1"/>
          <a:stretch/>
        </p:blipFill>
        <p:spPr>
          <a:xfrm>
            <a:off x="-72000" y="0"/>
            <a:ext cx="9303480" cy="6857640"/>
          </a:xfrm>
          <a:prstGeom prst="rect">
            <a:avLst/>
          </a:prstGeom>
          <a:ln w="0">
            <a:noFill/>
          </a:ln>
        </p:spPr>
      </p:pic>
    </p:spTree>
  </p:cSld>
  <mc:AlternateContent>
    <mc:Choice Requires="p14">
      <p:transition spd="slow" p14:dur="2000"/>
    </mc:Choice>
    <mc:Fallback>
      <p:transition spd="slow"/>
    </mc:Fallback>
  </mc:AlternateContent>
</p:sld>
</file>

<file path=ppt/slides/slide2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5" name="Picture 1" descr=""/>
          <p:cNvPicPr/>
          <p:nvPr/>
        </p:nvPicPr>
        <p:blipFill>
          <a:blip r:embed="rId1"/>
          <a:stretch/>
        </p:blipFill>
        <p:spPr>
          <a:xfrm>
            <a:off x="-69840" y="0"/>
            <a:ext cx="9285480" cy="6857640"/>
          </a:xfrm>
          <a:prstGeom prst="rect">
            <a:avLst/>
          </a:prstGeom>
          <a:ln w="0">
            <a:noFill/>
          </a:ln>
        </p:spPr>
      </p:pic>
    </p:spTree>
  </p:cSld>
  <mc:AlternateContent>
    <mc:Choice Requires="p14">
      <p:transition spd="slow" p14:dur="2000"/>
    </mc:Choice>
    <mc:Fallback>
      <p:transition spd="slow"/>
    </mc:Fallback>
  </mc:AlternateContent>
</p:sld>
</file>

<file path=ppt/slides/slide2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6" name="Picture 1" descr=""/>
          <p:cNvPicPr/>
          <p:nvPr/>
        </p:nvPicPr>
        <p:blipFill>
          <a:blip r:embed="rId1"/>
          <a:stretch/>
        </p:blipFill>
        <p:spPr>
          <a:xfrm>
            <a:off x="-72000" y="0"/>
            <a:ext cx="9285480" cy="6857640"/>
          </a:xfrm>
          <a:prstGeom prst="rect">
            <a:avLst/>
          </a:prstGeom>
          <a:ln w="0">
            <a:noFill/>
          </a:ln>
        </p:spPr>
      </p:pic>
    </p:spTree>
  </p:cSld>
  <mc:AlternateContent>
    <mc:Choice Requires="p14">
      <p:transition spd="slow" p14:dur="2000"/>
    </mc:Choice>
    <mc:Fallback>
      <p:transition spd="slow"/>
    </mc:Fallback>
  </mc:AlternateContent>
</p:sld>
</file>

<file path=ppt/slides/slide2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7" name="Picture 1" descr=""/>
          <p:cNvPicPr/>
          <p:nvPr/>
        </p:nvPicPr>
        <p:blipFill>
          <a:blip r:embed="rId1"/>
          <a:stretch/>
        </p:blipFill>
        <p:spPr>
          <a:xfrm>
            <a:off x="-9720" y="6840"/>
            <a:ext cx="9264960" cy="6850800"/>
          </a:xfrm>
          <a:prstGeom prst="rect">
            <a:avLst/>
          </a:prstGeom>
          <a:ln w="0">
            <a:noFill/>
          </a:ln>
        </p:spPr>
      </p:pic>
    </p:spTree>
  </p:cSld>
  <mc:AlternateContent>
    <mc:Choice Requires="p14">
      <p:transition spd="slow" p14:dur="2000"/>
    </mc:Choice>
    <mc:Fallback>
      <p:transition spd="slow"/>
    </mc:Fallback>
  </mc:AlternateContent>
</p:sld>
</file>

<file path=ppt/slides/slide2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8" name="Picture 1" descr=""/>
          <p:cNvPicPr/>
          <p:nvPr/>
        </p:nvPicPr>
        <p:blipFill>
          <a:blip r:embed="rId1"/>
          <a:stretch/>
        </p:blipFill>
        <p:spPr>
          <a:xfrm>
            <a:off x="-81360" y="0"/>
            <a:ext cx="9297000" cy="6857640"/>
          </a:xfrm>
          <a:prstGeom prst="rect">
            <a:avLst/>
          </a:prstGeom>
          <a:ln w="0">
            <a:noFill/>
          </a:ln>
        </p:spPr>
      </p:pic>
    </p:spTree>
  </p:cSld>
  <mc:AlternateContent>
    <mc:Choice Requires="p14">
      <p:transition spd="slow" p14:dur="2000"/>
    </mc:Choice>
    <mc:Fallback>
      <p:transition spd="slow"/>
    </mc:Fallback>
  </mc:AlternateContent>
</p:sld>
</file>

<file path=ppt/slides/slide2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9"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40"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1" name="Picture 1" descr=""/>
          <p:cNvPicPr/>
          <p:nvPr/>
        </p:nvPicPr>
        <p:blipFill>
          <a:blip r:embed="rId1"/>
          <a:stretch/>
        </p:blipFill>
        <p:spPr>
          <a:xfrm>
            <a:off x="0" y="0"/>
            <a:ext cx="9270360" cy="6857640"/>
          </a:xfrm>
          <a:prstGeom prst="rect">
            <a:avLst/>
          </a:prstGeom>
          <a:ln w="0">
            <a:noFill/>
          </a:ln>
        </p:spPr>
      </p:pic>
    </p:spTree>
  </p:cSld>
  <mc:AlternateContent>
    <mc:Choice Requires="p14">
      <p:transition spd="slow" p14:dur="2000"/>
    </mc:Choice>
    <mc:Fallback>
      <p:transition spd="slow"/>
    </mc:Fallback>
  </mc:AlternateContent>
</p:sld>
</file>

<file path=ppt/slides/slide2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2" name="Picture 1" descr=""/>
          <p:cNvPicPr/>
          <p:nvPr/>
        </p:nvPicPr>
        <p:blipFill>
          <a:blip r:embed="rId1"/>
          <a:stretch/>
        </p:blipFill>
        <p:spPr>
          <a:xfrm>
            <a:off x="360" y="0"/>
            <a:ext cx="9287280" cy="6858720"/>
          </a:xfrm>
          <a:prstGeom prst="rect">
            <a:avLst/>
          </a:prstGeom>
          <a:ln w="0">
            <a:noFill/>
          </a:ln>
        </p:spPr>
      </p:pic>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6" name="PlaceHolder 1"/>
          <p:cNvSpPr>
            <a:spLocks noGrp="1"/>
          </p:cNvSpPr>
          <p:nvPr>
            <p:ph type="title"/>
          </p:nvPr>
        </p:nvSpPr>
        <p:spPr>
          <a:xfrm>
            <a:off x="152640" y="1052640"/>
            <a:ext cx="8847000" cy="1593360"/>
          </a:xfrm>
          <a:prstGeom prst="rect">
            <a:avLst/>
          </a:prstGeom>
          <a:noFill/>
          <a:ln w="0">
            <a:noFill/>
          </a:ln>
        </p:spPr>
        <p:txBody>
          <a:bodyPr lIns="91440" rIns="91440" tIns="45720" bIns="45720" anchor="b">
            <a:noAutofit/>
          </a:bodyPr>
          <a:p>
            <a:pPr indent="0" defTabSz="685800">
              <a:lnSpc>
                <a:spcPct val="90000"/>
              </a:lnSpc>
              <a:buNone/>
            </a:pPr>
            <a:r>
              <a:rPr b="1" lang="en-US" sz="3600" strike="noStrike" u="none">
                <a:solidFill>
                  <a:srgbClr val="00a499"/>
                </a:solidFill>
                <a:uFillTx/>
                <a:latin typeface="Calibri"/>
              </a:rPr>
              <a:t>Java Classes in Source Code</a:t>
            </a:r>
            <a:endParaRPr b="0" lang="cs-CZ" sz="3600" strike="noStrike" u="none">
              <a:solidFill>
                <a:schemeClr val="dk1"/>
              </a:solidFill>
              <a:uFillTx/>
              <a:latin typeface="Calibri"/>
            </a:endParaRPr>
          </a:p>
        </p:txBody>
      </p:sp>
      <p:sp>
        <p:nvSpPr>
          <p:cNvPr id="297" name="PlaceHolder 2"/>
          <p:cNvSpPr>
            <a:spLocks noGrp="1"/>
          </p:cNvSpPr>
          <p:nvPr>
            <p:ph/>
          </p:nvPr>
        </p:nvSpPr>
        <p:spPr>
          <a:xfrm>
            <a:off x="152640" y="2807640"/>
            <a:ext cx="8847000" cy="3377520"/>
          </a:xfrm>
          <a:prstGeom prst="rect">
            <a:avLst/>
          </a:prstGeom>
          <a:noFill/>
          <a:ln w="0">
            <a:noFill/>
          </a:ln>
        </p:spPr>
        <p:txBody>
          <a:bodyPr lIns="91440" rIns="91440" tIns="45720" bIns="45720" anchor="t">
            <a:noAutofit/>
          </a:bodyPr>
          <a:p>
            <a:pPr indent="0">
              <a:lnSpc>
                <a:spcPct val="90000"/>
              </a:lnSpc>
              <a:spcBef>
                <a:spcPts val="1417"/>
              </a:spcBef>
              <a:buNone/>
            </a:pPr>
            <a:endParaRPr b="0" lang="cs-CZ" sz="1200" strike="noStrike" u="none">
              <a:solidFill>
                <a:schemeClr val="dk1">
                  <a:tint val="75000"/>
                </a:schemeClr>
              </a:solidFill>
              <a:uFillTx/>
              <a:latin typeface="Calibri"/>
            </a:endParaRPr>
          </a:p>
        </p:txBody>
      </p:sp>
      <p:sp>
        <p:nvSpPr>
          <p:cNvPr id="4" name="PlaceHolder 3"/>
          <p:cNvSpPr>
            <a:spLocks noGrp="1"/>
          </p:cNvSpPr>
          <p:nvPr>
            <p:ph type="ftr" idx="8"/>
          </p:nvPr>
        </p:nvSpPr>
        <p:spPr/>
        <p:txBody>
          <a:bodyPr/>
          <a:p>
            <a:r>
              <a:t>text</a:t>
            </a:r>
          </a:p>
        </p:txBody>
      </p:sp>
      <p:sp>
        <p:nvSpPr>
          <p:cNvPr id="5" name="PlaceHolder 4"/>
          <p:cNvSpPr>
            <a:spLocks noGrp="1"/>
          </p:cNvSpPr>
          <p:nvPr>
            <p:ph type="sldNum" idx="9"/>
          </p:nvPr>
        </p:nvSpPr>
        <p:spPr/>
        <p:txBody>
          <a:bodyPr/>
          <a:p>
            <a:fld id="{B1766BB0-A392-4EFF-A7BC-F707E40AD885}" type="slidenum">
              <a:t>25</a:t>
            </a:fld>
          </a:p>
        </p:txBody>
      </p:sp>
      <p:sp>
        <p:nvSpPr>
          <p:cNvPr id="6" name="PlaceHolder 5"/>
          <p:cNvSpPr>
            <a:spLocks noGrp="1"/>
          </p:cNvSpPr>
          <p:nvPr>
            <p:ph type="dt" idx="7"/>
          </p:nvPr>
        </p:nvSpPr>
        <p:spPr/>
        <p:txBody>
          <a:bodyPr/>
          <a:p>
            <a:fld id="{B4F3C802-FB60-483C-BE0C-3F38610DEB02}" type="datetime3">
              <a:rPr lang="cs-CZ"/>
              <a:t>12. září 2024</a:t>
            </a:fld>
          </a:p>
        </p:txBody>
      </p:sp>
    </p:spTree>
  </p:cSld>
  <mc:AlternateContent>
    <mc:Choice Requires="p14">
      <p:transition spd="slow" p14:dur="2000"/>
    </mc:Choice>
    <mc:Fallback>
      <p:transition spd="slow"/>
    </mc:Fallback>
  </mc:AlternateContent>
</p:sld>
</file>

<file path=ppt/slides/slide2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3" name="Picture 1" descr=""/>
          <p:cNvPicPr/>
          <p:nvPr/>
        </p:nvPicPr>
        <p:blipFill>
          <a:blip r:embed="rId1"/>
          <a:stretch/>
        </p:blipFill>
        <p:spPr>
          <a:xfrm>
            <a:off x="-39960" y="59760"/>
            <a:ext cx="9265320" cy="6837840"/>
          </a:xfrm>
          <a:prstGeom prst="rect">
            <a:avLst/>
          </a:prstGeom>
          <a:ln w="0">
            <a:noFill/>
          </a:ln>
        </p:spPr>
      </p:pic>
    </p:spTree>
  </p:cSld>
  <mc:AlternateContent>
    <mc:Choice Requires="p14">
      <p:transition spd="slow" p14:dur="2000"/>
    </mc:Choice>
    <mc:Fallback>
      <p:transition spd="slow"/>
    </mc:Fallback>
  </mc:AlternateContent>
</p:sld>
</file>

<file path=ppt/slides/slide2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4" name="Picture 1" descr=""/>
          <p:cNvPicPr/>
          <p:nvPr/>
        </p:nvPicPr>
        <p:blipFill>
          <a:blip r:embed="rId1"/>
          <a:stretch/>
        </p:blipFill>
        <p:spPr>
          <a:xfrm>
            <a:off x="-72000" y="0"/>
            <a:ext cx="9276840" cy="6857640"/>
          </a:xfrm>
          <a:prstGeom prst="rect">
            <a:avLst/>
          </a:prstGeom>
          <a:ln w="0">
            <a:noFill/>
          </a:ln>
        </p:spPr>
      </p:pic>
    </p:spTree>
  </p:cSld>
  <mc:AlternateContent>
    <mc:Choice Requires="p14">
      <p:transition spd="slow" p14:dur="2000"/>
    </mc:Choice>
    <mc:Fallback>
      <p:transition spd="slow"/>
    </mc:Fallback>
  </mc:AlternateContent>
</p:sld>
</file>

<file path=ppt/slides/slide2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5" name="Picture 1" descr=""/>
          <p:cNvPicPr/>
          <p:nvPr/>
        </p:nvPicPr>
        <p:blipFill>
          <a:blip r:embed="rId1"/>
          <a:stretch/>
        </p:blipFill>
        <p:spPr>
          <a:xfrm>
            <a:off x="-72000" y="0"/>
            <a:ext cx="9292680" cy="6857640"/>
          </a:xfrm>
          <a:prstGeom prst="rect">
            <a:avLst/>
          </a:prstGeom>
          <a:ln w="0">
            <a:noFill/>
          </a:ln>
        </p:spPr>
      </p:pic>
    </p:spTree>
  </p:cSld>
  <mc:AlternateContent>
    <mc:Choice Requires="p14">
      <p:transition spd="slow" p14:dur="2000"/>
    </mc:Choice>
    <mc:Fallback>
      <p:transition spd="slow"/>
    </mc:Fallback>
  </mc:AlternateContent>
</p:sld>
</file>

<file path=ppt/slides/slide2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6" name="Picture 1" descr=""/>
          <p:cNvPicPr/>
          <p:nvPr/>
        </p:nvPicPr>
        <p:blipFill>
          <a:blip r:embed="rId1"/>
          <a:stretch/>
        </p:blipFill>
        <p:spPr>
          <a:xfrm>
            <a:off x="0" y="0"/>
            <a:ext cx="9245520" cy="6857640"/>
          </a:xfrm>
          <a:prstGeom prst="rect">
            <a:avLst/>
          </a:prstGeom>
          <a:ln w="0">
            <a:noFill/>
          </a:ln>
        </p:spPr>
      </p:pic>
    </p:spTree>
  </p:cSld>
  <mc:AlternateContent>
    <mc:Choice Requires="p14">
      <p:transition spd="slow" p14:dur="2000"/>
    </mc:Choice>
    <mc:Fallback>
      <p:transition spd="slow"/>
    </mc:Fallback>
  </mc:AlternateContent>
</p:sld>
</file>

<file path=ppt/slides/slide2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47" name="Picture 1" descr=""/>
          <p:cNvPicPr/>
          <p:nvPr/>
        </p:nvPicPr>
        <p:blipFill>
          <a:blip r:embed="rId1"/>
          <a:stretch/>
        </p:blipFill>
        <p:spPr>
          <a:xfrm>
            <a:off x="360" y="6840"/>
            <a:ext cx="9264960" cy="6850800"/>
          </a:xfrm>
          <a:prstGeom prst="rect">
            <a:avLst/>
          </a:prstGeom>
          <a:ln w="0">
            <a:noFill/>
          </a:ln>
        </p:spPr>
      </p:pic>
    </p:spTree>
  </p:cSld>
  <mc:AlternateContent>
    <mc:Choice Requires="p14">
      <p:transition spd="slow" p14:dur="2000"/>
    </mc:Choice>
    <mc:Fallback>
      <p:transition spd="slow"/>
    </mc:Fallback>
  </mc:AlternateContent>
</p:sld>
</file>

<file path=ppt/slides/slide2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8"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49"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0" name="Picture 1" descr=""/>
          <p:cNvPicPr/>
          <p:nvPr/>
        </p:nvPicPr>
        <p:blipFill>
          <a:blip r:embed="rId1"/>
          <a:stretch/>
        </p:blipFill>
        <p:spPr>
          <a:xfrm>
            <a:off x="-49680" y="21600"/>
            <a:ext cx="9265320" cy="6836040"/>
          </a:xfrm>
          <a:prstGeom prst="rect">
            <a:avLst/>
          </a:prstGeom>
          <a:ln w="0">
            <a:noFill/>
          </a:ln>
        </p:spPr>
      </p:pic>
    </p:spTree>
  </p:cSld>
  <mc:AlternateContent>
    <mc:Choice Requires="p14">
      <p:transition spd="slow" p14:dur="2000"/>
    </mc:Choice>
    <mc:Fallback>
      <p:transition spd="slow"/>
    </mc:Fallback>
  </mc:AlternateContent>
</p:sld>
</file>

<file path=ppt/slides/slide2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1" name="Picture 1" descr=""/>
          <p:cNvPicPr/>
          <p:nvPr/>
        </p:nvPicPr>
        <p:blipFill>
          <a:blip r:embed="rId1"/>
          <a:stretch/>
        </p:blipFill>
        <p:spPr>
          <a:xfrm>
            <a:off x="0" y="0"/>
            <a:ext cx="9290160" cy="6857640"/>
          </a:xfrm>
          <a:prstGeom prst="rect">
            <a:avLst/>
          </a:prstGeom>
          <a:ln w="0">
            <a:noFill/>
          </a:ln>
        </p:spPr>
      </p:pic>
    </p:spTree>
  </p:cSld>
  <mc:AlternateContent>
    <mc:Choice Requires="p14">
      <p:transition spd="slow" p14:dur="2000"/>
    </mc:Choice>
    <mc:Fallback>
      <p:transition spd="slow"/>
    </mc:Fallback>
  </mc:AlternateContent>
</p:sld>
</file>

<file path=ppt/slides/slide2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2" name="Picture 1" descr=""/>
          <p:cNvPicPr/>
          <p:nvPr/>
        </p:nvPicPr>
        <p:blipFill>
          <a:blip r:embed="rId1"/>
          <a:stretch/>
        </p:blipFill>
        <p:spPr>
          <a:xfrm>
            <a:off x="0" y="13320"/>
            <a:ext cx="9287280" cy="6860520"/>
          </a:xfrm>
          <a:prstGeom prst="rect">
            <a:avLst/>
          </a:prstGeom>
          <a:ln w="0">
            <a:noFill/>
          </a:ln>
        </p:spPr>
      </p:pic>
    </p:spTree>
  </p:cSld>
  <mc:AlternateContent>
    <mc:Choice Requires="p14">
      <p:transition spd="slow" p14:dur="2000"/>
    </mc:Choice>
    <mc:Fallback>
      <p:transition spd="slow"/>
    </mc:Fallback>
  </mc:AlternateContent>
</p:sld>
</file>

<file path=ppt/slides/slide2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3" name="Picture 1" descr=""/>
          <p:cNvPicPr/>
          <p:nvPr/>
        </p:nvPicPr>
        <p:blipFill>
          <a:blip r:embed="rId1"/>
          <a:stretch/>
        </p:blipFill>
        <p:spPr>
          <a:xfrm>
            <a:off x="0" y="0"/>
            <a:ext cx="9262800" cy="685764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Definition of class</a:t>
            </a:r>
            <a:endParaRPr b="0" lang="cs-CZ" sz="2700" strike="noStrike" u="none">
              <a:solidFill>
                <a:schemeClr val="dk1"/>
              </a:solidFill>
              <a:uFillTx/>
              <a:latin typeface="Calibri"/>
            </a:endParaRPr>
          </a:p>
        </p:txBody>
      </p:sp>
      <p:sp>
        <p:nvSpPr>
          <p:cNvPr id="29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Every class have to be within own source file named “&lt;class-name&gt;.java” - following class Person is in file Person.</a:t>
            </a:r>
            <a:r>
              <a:rPr b="1" lang="en-US" sz="2400" strike="noStrike" u="none">
                <a:solidFill>
                  <a:srgbClr val="000000"/>
                </a:solidFill>
                <a:uFillTx/>
                <a:latin typeface="Arial"/>
              </a:rPr>
              <a:t>java.</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Name of class should follow conventions</a:t>
            </a:r>
            <a:r>
              <a:rPr b="1" lang="en-US" sz="2400" strike="noStrike" u="none">
                <a:solidFill>
                  <a:srgbClr val="000000"/>
                </a:solidFill>
                <a:uFillTx/>
                <a:latin typeface="Arial"/>
              </a:rPr>
              <a:t> - </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1" lang="en-US" sz="2400" strike="noStrike" u="none">
                <a:solidFill>
                  <a:srgbClr val="000000"/>
                </a:solidFill>
                <a:uFillTx/>
                <a:latin typeface="Arial"/>
              </a:rPr>
              <a:t>Name should be noun, in mixed case with the first letter of each internal word capitalized</a:t>
            </a:r>
            <a:r>
              <a:rPr b="0" lang="en-US" sz="2400" strike="noStrike" u="none">
                <a:solidFill>
                  <a:srgbClr val="000000"/>
                </a:solidFill>
                <a:uFillTx/>
                <a:latin typeface="Arial"/>
              </a:rPr>
              <a:t>. </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All class definitions are inside class block ({})</a:t>
            </a:r>
            <a:endParaRPr b="0" lang="cs-CZ" sz="2400" strike="noStrike" u="none">
              <a:solidFill>
                <a:schemeClr val="dk1"/>
              </a:solidFill>
              <a:uFillTx/>
              <a:latin typeface="Calibri"/>
            </a:endParaRPr>
          </a:p>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Visibility modifiers(</a:t>
            </a:r>
            <a:r>
              <a:rPr b="1" lang="en-US" sz="2400" strike="noStrike" u="none">
                <a:solidFill>
                  <a:srgbClr val="000000"/>
                </a:solidFill>
                <a:uFillTx/>
                <a:latin typeface="Arial"/>
              </a:rPr>
              <a:t>public, private, protected</a:t>
            </a:r>
            <a:r>
              <a:rPr b="0" lang="en-US" sz="2400" strike="noStrike" u="none">
                <a:solidFill>
                  <a:srgbClr val="000000"/>
                </a:solidFill>
                <a:uFillTx/>
                <a:latin typeface="Arial"/>
              </a:rPr>
              <a:t>) should be placed before every defined element.</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72F0CE56-4EB1-4832-A7F5-8D9CF77AE67B}" type="slidenum">
              <a:t>26</a:t>
            </a:fld>
          </a:p>
        </p:txBody>
      </p:sp>
      <p:sp>
        <p:nvSpPr>
          <p:cNvPr id="6" name="PlaceHolder 5"/>
          <p:cNvSpPr>
            <a:spLocks noGrp="1"/>
          </p:cNvSpPr>
          <p:nvPr>
            <p:ph type="dt" idx="4"/>
          </p:nvPr>
        </p:nvSpPr>
        <p:spPr/>
        <p:txBody>
          <a:bodyPr/>
          <a:p>
            <a:fld id="{A327DEF3-7B93-4116-BD40-1E90D9178312}" type="datetime3">
              <a:rPr lang="cs-CZ"/>
              <a:t>12. září 2024</a:t>
            </a:fld>
          </a:p>
        </p:txBody>
      </p:sp>
    </p:spTree>
  </p:cSld>
  <mc:AlternateContent>
    <mc:Choice Requires="p14">
      <p:transition spd="slow" p14:dur="2000"/>
    </mc:Choice>
    <mc:Fallback>
      <p:transition spd="slow"/>
    </mc:Fallback>
  </mc:AlternateContent>
</p:sld>
</file>

<file path=ppt/slides/slide2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4" name="Picture 1" descr=""/>
          <p:cNvPicPr/>
          <p:nvPr/>
        </p:nvPicPr>
        <p:blipFill>
          <a:blip r:embed="rId1"/>
          <a:stretch/>
        </p:blipFill>
        <p:spPr>
          <a:xfrm>
            <a:off x="-72000" y="0"/>
            <a:ext cx="9287280" cy="6867360"/>
          </a:xfrm>
          <a:prstGeom prst="rect">
            <a:avLst/>
          </a:prstGeom>
          <a:ln w="0">
            <a:noFill/>
          </a:ln>
        </p:spPr>
      </p:pic>
    </p:spTree>
  </p:cSld>
  <mc:AlternateContent>
    <mc:Choice Requires="p14">
      <p:transition spd="slow" p14:dur="2000"/>
    </mc:Choice>
    <mc:Fallback>
      <p:transition spd="slow"/>
    </mc:Fallback>
  </mc:AlternateContent>
</p:sld>
</file>

<file path=ppt/slides/slide2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5" name="Picture 1" descr=""/>
          <p:cNvPicPr/>
          <p:nvPr/>
        </p:nvPicPr>
        <p:blipFill>
          <a:blip r:embed="rId1"/>
          <a:stretch/>
        </p:blipFill>
        <p:spPr>
          <a:xfrm>
            <a:off x="-85320" y="0"/>
            <a:ext cx="9300960" cy="6857640"/>
          </a:xfrm>
          <a:prstGeom prst="rect">
            <a:avLst/>
          </a:prstGeom>
          <a:ln w="0">
            <a:noFill/>
          </a:ln>
        </p:spPr>
      </p:pic>
    </p:spTree>
  </p:cSld>
  <mc:AlternateContent>
    <mc:Choice Requires="p14">
      <p:transition spd="slow" p14:dur="2000"/>
    </mc:Choice>
    <mc:Fallback>
      <p:transition spd="slow"/>
    </mc:Fallback>
  </mc:AlternateContent>
</p:sld>
</file>

<file path=ppt/slides/slide2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6" name="Picture 1" descr=""/>
          <p:cNvPicPr/>
          <p:nvPr/>
        </p:nvPicPr>
        <p:blipFill>
          <a:blip r:embed="rId1"/>
          <a:stretch/>
        </p:blipFill>
        <p:spPr>
          <a:xfrm>
            <a:off x="-49320" y="13320"/>
            <a:ext cx="9264960" cy="6844320"/>
          </a:xfrm>
          <a:prstGeom prst="rect">
            <a:avLst/>
          </a:prstGeom>
          <a:ln w="0">
            <a:noFill/>
          </a:ln>
        </p:spPr>
      </p:pic>
    </p:spTree>
  </p:cSld>
  <mc:AlternateContent>
    <mc:Choice Requires="p14">
      <p:transition spd="slow" p14:dur="2000"/>
    </mc:Choice>
    <mc:Fallback>
      <p:transition spd="slow"/>
    </mc:Fallback>
  </mc:AlternateContent>
</p:sld>
</file>

<file path=ppt/slides/slide2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57" name="Picture 1" descr=""/>
          <p:cNvPicPr/>
          <p:nvPr/>
        </p:nvPicPr>
        <p:blipFill>
          <a:blip r:embed="rId1"/>
          <a:stretch/>
        </p:blipFill>
        <p:spPr>
          <a:xfrm>
            <a:off x="-144000" y="0"/>
            <a:ext cx="9294480" cy="6857640"/>
          </a:xfrm>
          <a:prstGeom prst="rect">
            <a:avLst/>
          </a:prstGeom>
          <a:ln w="0">
            <a:noFill/>
          </a:ln>
        </p:spPr>
      </p:pic>
    </p:spTree>
  </p:cSld>
  <mc:AlternateContent>
    <mc:Choice Requires="p14">
      <p:transition spd="slow" p14:dur="2000"/>
    </mc:Choice>
    <mc:Fallback>
      <p:transition spd="slow"/>
    </mc:Fallback>
  </mc:AlternateContent>
</p:sld>
</file>

<file path=ppt/slides/slide2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8"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59"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0" name="Picture 1" descr=""/>
          <p:cNvPicPr/>
          <p:nvPr/>
        </p:nvPicPr>
        <p:blipFill>
          <a:blip r:embed="rId1"/>
          <a:stretch/>
        </p:blipFill>
        <p:spPr>
          <a:xfrm>
            <a:off x="-118800" y="0"/>
            <a:ext cx="9334440" cy="6857640"/>
          </a:xfrm>
          <a:prstGeom prst="rect">
            <a:avLst/>
          </a:prstGeom>
          <a:ln w="0">
            <a:noFill/>
          </a:ln>
        </p:spPr>
      </p:pic>
    </p:spTree>
  </p:cSld>
  <mc:AlternateContent>
    <mc:Choice Requires="p14">
      <p:transition spd="slow" p14:dur="2000"/>
    </mc:Choice>
    <mc:Fallback>
      <p:transition spd="slow"/>
    </mc:Fallback>
  </mc:AlternateContent>
</p:sld>
</file>

<file path=ppt/slides/slide2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1" name="Picture 1" descr=""/>
          <p:cNvPicPr/>
          <p:nvPr/>
        </p:nvPicPr>
        <p:blipFill>
          <a:blip r:embed="rId1"/>
          <a:stretch/>
        </p:blipFill>
        <p:spPr>
          <a:xfrm>
            <a:off x="-72000" y="0"/>
            <a:ext cx="9303480" cy="6857640"/>
          </a:xfrm>
          <a:prstGeom prst="rect">
            <a:avLst/>
          </a:prstGeom>
          <a:ln w="0">
            <a:noFill/>
          </a:ln>
        </p:spPr>
      </p:pic>
    </p:spTree>
  </p:cSld>
  <mc:AlternateContent>
    <mc:Choice Requires="p14">
      <p:transition spd="slow" p14:dur="2000"/>
    </mc:Choice>
    <mc:Fallback>
      <p:transition spd="slow"/>
    </mc:Fallback>
  </mc:AlternateContent>
</p:sld>
</file>

<file path=ppt/slides/slide2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2" name="Picture 1" descr=""/>
          <p:cNvPicPr/>
          <p:nvPr/>
        </p:nvPicPr>
        <p:blipFill>
          <a:blip r:embed="rId1"/>
          <a:stretch/>
        </p:blipFill>
        <p:spPr>
          <a:xfrm>
            <a:off x="-72000" y="0"/>
            <a:ext cx="9265320" cy="6833160"/>
          </a:xfrm>
          <a:prstGeom prst="rect">
            <a:avLst/>
          </a:prstGeom>
          <a:ln w="0">
            <a:noFill/>
          </a:ln>
        </p:spPr>
      </p:pic>
    </p:spTree>
  </p:cSld>
  <mc:AlternateContent>
    <mc:Choice Requires="p14">
      <p:transition spd="slow" p14:dur="2000"/>
    </mc:Choice>
    <mc:Fallback>
      <p:transition spd="slow"/>
    </mc:Fallback>
  </mc:AlternateContent>
</p:sld>
</file>

<file path=ppt/slides/slide2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3" name="Picture 1" descr=""/>
          <p:cNvPicPr/>
          <p:nvPr/>
        </p:nvPicPr>
        <p:blipFill>
          <a:blip r:embed="rId1"/>
          <a:stretch/>
        </p:blipFill>
        <p:spPr>
          <a:xfrm>
            <a:off x="-72000" y="0"/>
            <a:ext cx="9283320" cy="6857640"/>
          </a:xfrm>
          <a:prstGeom prst="rect">
            <a:avLst/>
          </a:prstGeom>
          <a:ln w="0">
            <a:noFill/>
          </a:ln>
        </p:spPr>
      </p:pic>
    </p:spTree>
  </p:cSld>
  <mc:AlternateContent>
    <mc:Choice Requires="p14">
      <p:transition spd="slow" p14:dur="2000"/>
    </mc:Choice>
    <mc:Fallback>
      <p:transition spd="slow"/>
    </mc:Fallback>
  </mc:AlternateContent>
</p:sld>
</file>

<file path=ppt/slides/slide2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4" name="Picture 1" descr=""/>
          <p:cNvPicPr/>
          <p:nvPr/>
        </p:nvPicPr>
        <p:blipFill>
          <a:blip r:embed="rId1"/>
          <a:stretch/>
        </p:blipFill>
        <p:spPr>
          <a:xfrm>
            <a:off x="0" y="-4320"/>
            <a:ext cx="9264960" cy="6861960"/>
          </a:xfrm>
          <a:prstGeom prst="rect">
            <a:avLst/>
          </a:prstGeom>
          <a:ln w="0">
            <a:noFill/>
          </a:ln>
        </p:spPr>
      </p:pic>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CustomShape 1"/>
          <p:cNvSpPr/>
          <p:nvPr/>
        </p:nvSpPr>
        <p:spPr>
          <a:xfrm>
            <a:off x="171360" y="1801440"/>
            <a:ext cx="7279920" cy="4979520"/>
          </a:xfrm>
          <a:custGeom>
            <a:avLst/>
            <a:gdLst>
              <a:gd name="textAreaLeft" fmla="*/ 0 w 7279920"/>
              <a:gd name="textAreaRight" fmla="*/ 7280280 w 7279920"/>
              <a:gd name="textAreaTop" fmla="*/ 0 h 4979520"/>
              <a:gd name="textAreaBottom" fmla="*/ 4979880 h 4979520"/>
            </a:gdLst>
            <a:ahLst/>
            <a:rect l="textAreaLeft" t="textAreaTop" r="textAreaRight" b="textAreaBottom"/>
            <a:pathLst>
              <a:path w="8591550" h="6419850">
                <a:moveTo>
                  <a:pt x="0" y="5848350"/>
                </a:moveTo>
                <a:lnTo>
                  <a:pt x="609600" y="4781550"/>
                </a:lnTo>
                <a:lnTo>
                  <a:pt x="228600" y="2133600"/>
                </a:lnTo>
                <a:lnTo>
                  <a:pt x="781050" y="1009650"/>
                </a:lnTo>
                <a:lnTo>
                  <a:pt x="552450" y="209550"/>
                </a:lnTo>
                <a:lnTo>
                  <a:pt x="2857500" y="266700"/>
                </a:lnTo>
                <a:lnTo>
                  <a:pt x="6172200" y="209550"/>
                </a:lnTo>
                <a:lnTo>
                  <a:pt x="7810500" y="0"/>
                </a:lnTo>
                <a:lnTo>
                  <a:pt x="7543800" y="1924050"/>
                </a:lnTo>
                <a:lnTo>
                  <a:pt x="8591550" y="2781300"/>
                </a:lnTo>
                <a:lnTo>
                  <a:pt x="7562850" y="4381500"/>
                </a:lnTo>
                <a:lnTo>
                  <a:pt x="8420100" y="5524500"/>
                </a:lnTo>
                <a:lnTo>
                  <a:pt x="7905750" y="6381750"/>
                </a:lnTo>
                <a:lnTo>
                  <a:pt x="5219700" y="5962650"/>
                </a:lnTo>
                <a:lnTo>
                  <a:pt x="3543300" y="6324600"/>
                </a:lnTo>
                <a:lnTo>
                  <a:pt x="1809750" y="6153150"/>
                </a:lnTo>
                <a:lnTo>
                  <a:pt x="628650" y="641985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01" name="CustomShape 3"/>
          <p:cNvSpPr/>
          <p:nvPr/>
        </p:nvSpPr>
        <p:spPr>
          <a:xfrm>
            <a:off x="755640" y="2088000"/>
            <a:ext cx="6327360" cy="4478760"/>
          </a:xfrm>
          <a:prstGeom prst="rect">
            <a:avLst/>
          </a:prstGeom>
          <a:noFill/>
          <a:ln w="25560">
            <a:noFill/>
          </a:ln>
        </p:spPr>
        <p:style>
          <a:lnRef idx="0"/>
          <a:fillRef idx="0"/>
          <a:effectRef idx="0"/>
          <a:fontRef idx="minor"/>
        </p:style>
        <p:txBody>
          <a:bodyPr lIns="90000" rIns="90000" tIns="45000" bIns="45000" anchor="t">
            <a:spAutoFit/>
          </a:bodyPr>
          <a:p>
            <a:pPr defTabSz="914400">
              <a:lnSpc>
                <a:spcPct val="100000"/>
              </a:lnSpc>
            </a:pPr>
            <a:r>
              <a:rPr b="1" lang="cs-CZ" sz="1200" strike="noStrike" u="none">
                <a:solidFill>
                  <a:srgbClr val="7f0055"/>
                </a:solidFill>
                <a:uFillTx/>
                <a:latin typeface="Consolas"/>
              </a:rPr>
              <a:t>public</a:t>
            </a:r>
            <a:r>
              <a:rPr b="1" lang="cs-CZ" sz="1200" strike="noStrike" u="none">
                <a:solidFill>
                  <a:srgbClr val="000000"/>
                </a:solidFill>
                <a:uFillTx/>
                <a:latin typeface="Consolas"/>
              </a:rPr>
              <a:t> </a:t>
            </a:r>
            <a:r>
              <a:rPr b="1" lang="cs-CZ" sz="1200" strike="noStrike" u="none">
                <a:solidFill>
                  <a:srgbClr val="7f0055"/>
                </a:solidFill>
                <a:uFillTx/>
                <a:latin typeface="Consolas"/>
              </a:rPr>
              <a:t>class</a:t>
            </a:r>
            <a:r>
              <a:rPr b="1" lang="cs-CZ" sz="1200" strike="noStrike" u="none">
                <a:solidFill>
                  <a:srgbClr val="000000"/>
                </a:solidFill>
                <a:uFillTx/>
                <a:latin typeface="Consolas"/>
              </a:rPr>
              <a:t> Person{</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private</a:t>
            </a:r>
            <a:r>
              <a:rPr b="1" lang="cs-CZ" sz="1200" strike="noStrike" u="none">
                <a:solidFill>
                  <a:srgbClr val="000000"/>
                </a:solidFill>
                <a:uFillTx/>
                <a:latin typeface="Consolas"/>
              </a:rPr>
              <a:t>  Calendar </a:t>
            </a:r>
            <a:r>
              <a:rPr b="1" lang="cs-CZ" sz="1200" strike="noStrike" u="none">
                <a:solidFill>
                  <a:srgbClr val="0000c0"/>
                </a:solidFill>
                <a:uFillTx/>
                <a:latin typeface="Consolas"/>
              </a:rPr>
              <a:t>birthDay</a:t>
            </a:r>
            <a:r>
              <a:rPr b="1"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private</a:t>
            </a:r>
            <a:r>
              <a:rPr b="1" lang="cs-CZ" sz="1200" strike="noStrike" u="none">
                <a:solidFill>
                  <a:srgbClr val="000000"/>
                </a:solidFill>
                <a:uFillTx/>
                <a:latin typeface="Consolas"/>
              </a:rPr>
              <a:t> </a:t>
            </a:r>
            <a:r>
              <a:rPr b="1" lang="cs-CZ" sz="1200" strike="noStrike" u="none">
                <a:solidFill>
                  <a:srgbClr val="7f0055"/>
                </a:solidFill>
                <a:uFillTx/>
                <a:latin typeface="Consolas"/>
              </a:rPr>
              <a:t>int</a:t>
            </a:r>
            <a:r>
              <a:rPr b="1" lang="cs-CZ" sz="1200" strike="noStrike" u="none">
                <a:solidFill>
                  <a:srgbClr val="000000"/>
                </a:solidFill>
                <a:uFillTx/>
                <a:latin typeface="Consolas"/>
              </a:rPr>
              <a:t> </a:t>
            </a:r>
            <a:r>
              <a:rPr b="1" lang="cs-CZ" sz="1200" strike="noStrike" u="none">
                <a:solidFill>
                  <a:srgbClr val="0000c0"/>
                </a:solidFill>
                <a:uFillTx/>
                <a:latin typeface="Consolas"/>
              </a:rPr>
              <a:t>actualIq</a:t>
            </a:r>
            <a:r>
              <a:rPr b="1"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public</a:t>
            </a:r>
            <a:r>
              <a:rPr b="1" lang="cs-CZ" sz="1200" strike="noStrike" u="none">
                <a:solidFill>
                  <a:srgbClr val="000000"/>
                </a:solidFill>
                <a:uFillTx/>
                <a:latin typeface="Consolas"/>
              </a:rPr>
              <a:t> Person() {</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	</a:t>
            </a:r>
            <a:r>
              <a:rPr b="1" lang="cs-CZ" sz="1200" strike="noStrike" u="none">
                <a:solidFill>
                  <a:srgbClr val="7f0055"/>
                </a:solidFill>
                <a:uFillTx/>
                <a:latin typeface="Consolas"/>
              </a:rPr>
              <a:t>this</a:t>
            </a:r>
            <a:r>
              <a:rPr b="1" lang="cs-CZ" sz="1200" strike="noStrike" u="none">
                <a:solidFill>
                  <a:srgbClr val="000000"/>
                </a:solidFill>
                <a:uFillTx/>
                <a:latin typeface="Consolas"/>
              </a:rPr>
              <a:t>(Calendar.getInstance()</a:t>
            </a:r>
            <a:r>
              <a:rPr b="1" i="1"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	</a:t>
            </a:r>
            <a:r>
              <a:rPr b="0"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public</a:t>
            </a:r>
            <a:r>
              <a:rPr b="1" lang="cs-CZ" sz="1200" strike="noStrike" u="none">
                <a:solidFill>
                  <a:srgbClr val="000000"/>
                </a:solidFill>
                <a:uFillTx/>
                <a:latin typeface="Consolas"/>
              </a:rPr>
              <a:t> Person(Calendar aBirthDay) {</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	</a:t>
            </a:r>
            <a:r>
              <a:rPr b="1" lang="cs-CZ" sz="1200" strike="noStrike" u="none">
                <a:solidFill>
                  <a:srgbClr val="7f0055"/>
                </a:solidFill>
                <a:uFillTx/>
                <a:latin typeface="Consolas"/>
              </a:rPr>
              <a:t>this</a:t>
            </a:r>
            <a:r>
              <a:rPr b="1" lang="cs-CZ" sz="1200" strike="noStrike" u="none">
                <a:solidFill>
                  <a:srgbClr val="000000"/>
                </a:solidFill>
                <a:uFillTx/>
                <a:latin typeface="Consolas"/>
              </a:rPr>
              <a:t>(aBirthDay, </a:t>
            </a:r>
            <a:r>
              <a:rPr b="1" lang="cs-CZ" sz="1200" strike="noStrike" u="none">
                <a:solidFill>
                  <a:srgbClr val="0000c0"/>
                </a:solidFill>
                <a:uFillTx/>
                <a:latin typeface="Consolas"/>
              </a:rPr>
              <a:t>110</a:t>
            </a:r>
            <a:r>
              <a:rPr b="1" i="1"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	</a:t>
            </a:r>
            <a:r>
              <a:rPr b="0"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public</a:t>
            </a:r>
            <a:r>
              <a:rPr b="1" lang="cs-CZ" sz="1200" strike="noStrike" u="none">
                <a:solidFill>
                  <a:srgbClr val="000000"/>
                </a:solidFill>
                <a:uFillTx/>
                <a:latin typeface="Consolas"/>
              </a:rPr>
              <a:t> Person(Calendar aBirthDay, </a:t>
            </a:r>
            <a:r>
              <a:rPr b="1" lang="cs-CZ" sz="1200" strike="noStrike" u="none">
                <a:solidFill>
                  <a:srgbClr val="7f0055"/>
                </a:solidFill>
                <a:uFillTx/>
                <a:latin typeface="Consolas"/>
              </a:rPr>
              <a:t>int</a:t>
            </a:r>
            <a:r>
              <a:rPr b="1" lang="cs-CZ" sz="1200" strike="noStrike" u="none">
                <a:solidFill>
                  <a:srgbClr val="000000"/>
                </a:solidFill>
                <a:uFillTx/>
                <a:latin typeface="Consolas"/>
              </a:rPr>
              <a:t> aIq) {</a:t>
            </a:r>
            <a:endParaRPr b="0" lang="cs-CZ" sz="1200" strike="noStrike" u="none">
              <a:solidFill>
                <a:srgbClr val="000000"/>
              </a:solidFill>
              <a:uFillTx/>
              <a:latin typeface="Arial"/>
            </a:endParaRPr>
          </a:p>
          <a:p>
            <a:pPr defTabSz="914400">
              <a:lnSpc>
                <a:spcPct val="100000"/>
              </a:lnSpc>
            </a:pPr>
            <a:r>
              <a:rPr b="0" lang="cs-CZ" sz="1200" strike="noStrike" u="none">
                <a:solidFill>
                  <a:srgbClr val="0000c0"/>
                </a:solidFill>
                <a:uFillTx/>
                <a:latin typeface="Consolas"/>
              </a:rPr>
              <a:t>	</a:t>
            </a:r>
            <a:r>
              <a:rPr b="0" lang="cs-CZ" sz="1200" strike="noStrike" u="none">
                <a:solidFill>
                  <a:srgbClr val="0000c0"/>
                </a:solidFill>
                <a:uFillTx/>
                <a:latin typeface="Consolas"/>
              </a:rPr>
              <a:t>	</a:t>
            </a:r>
            <a:r>
              <a:rPr b="0" lang="cs-CZ" sz="1200" strike="noStrike" u="none">
                <a:solidFill>
                  <a:srgbClr val="0000c0"/>
                </a:solidFill>
                <a:uFillTx/>
                <a:latin typeface="Consolas"/>
              </a:rPr>
              <a:t>birthDay</a:t>
            </a:r>
            <a:r>
              <a:rPr b="0" lang="cs-CZ" sz="1200" strike="noStrike" u="none">
                <a:solidFill>
                  <a:srgbClr val="000000"/>
                </a:solidFill>
                <a:uFillTx/>
                <a:latin typeface="Consolas"/>
              </a:rPr>
              <a:t> = aBirthDay;</a:t>
            </a:r>
            <a:endParaRPr b="0" lang="cs-CZ" sz="1200" strike="noStrike" u="none">
              <a:solidFill>
                <a:srgbClr val="000000"/>
              </a:solidFill>
              <a:uFillTx/>
              <a:latin typeface="Arial"/>
            </a:endParaRPr>
          </a:p>
          <a:p>
            <a:pPr defTabSz="914400">
              <a:lnSpc>
                <a:spcPct val="100000"/>
              </a:lnSpc>
            </a:pPr>
            <a:r>
              <a:rPr b="0" lang="cs-CZ" sz="1200" strike="noStrike" u="none">
                <a:solidFill>
                  <a:srgbClr val="0000c0"/>
                </a:solidFill>
                <a:uFillTx/>
                <a:latin typeface="Consolas"/>
              </a:rPr>
              <a:t>	</a:t>
            </a:r>
            <a:r>
              <a:rPr b="0" lang="cs-CZ" sz="1200" strike="noStrike" u="none">
                <a:solidFill>
                  <a:srgbClr val="0000c0"/>
                </a:solidFill>
                <a:uFillTx/>
                <a:latin typeface="Consolas"/>
              </a:rPr>
              <a:t>	</a:t>
            </a:r>
            <a:r>
              <a:rPr b="0" lang="cs-CZ" sz="1200" strike="noStrike" u="none">
                <a:solidFill>
                  <a:srgbClr val="0000c0"/>
                </a:solidFill>
                <a:uFillTx/>
                <a:latin typeface="Consolas"/>
              </a:rPr>
              <a:t>actualIq</a:t>
            </a:r>
            <a:r>
              <a:rPr b="0" lang="cs-CZ" sz="1200" strike="noStrike" u="none">
                <a:solidFill>
                  <a:srgbClr val="000000"/>
                </a:solidFill>
                <a:uFillTx/>
                <a:latin typeface="Consolas"/>
              </a:rPr>
              <a:t> = aIq;</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	</a:t>
            </a:r>
            <a:r>
              <a:rPr b="0"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public</a:t>
            </a:r>
            <a:r>
              <a:rPr b="1" lang="cs-CZ" sz="1200" strike="noStrike" u="none">
                <a:solidFill>
                  <a:srgbClr val="000000"/>
                </a:solidFill>
                <a:uFillTx/>
                <a:latin typeface="Consolas"/>
              </a:rPr>
              <a:t> </a:t>
            </a:r>
            <a:r>
              <a:rPr b="1" lang="cs-CZ" sz="1200" strike="noStrike" u="none">
                <a:solidFill>
                  <a:srgbClr val="7f0055"/>
                </a:solidFill>
                <a:uFillTx/>
                <a:latin typeface="Consolas"/>
              </a:rPr>
              <a:t>void</a:t>
            </a:r>
            <a:r>
              <a:rPr b="1" lang="cs-CZ" sz="1200" strike="noStrike" u="none">
                <a:solidFill>
                  <a:srgbClr val="000000"/>
                </a:solidFill>
                <a:uFillTx/>
                <a:latin typeface="Consolas"/>
              </a:rPr>
              <a:t> run(</a:t>
            </a:r>
            <a:r>
              <a:rPr b="1" lang="cs-CZ" sz="1200" strike="noStrike" u="none">
                <a:solidFill>
                  <a:srgbClr val="7f0055"/>
                </a:solidFill>
                <a:uFillTx/>
                <a:latin typeface="Consolas"/>
              </a:rPr>
              <a:t>int</a:t>
            </a:r>
            <a:r>
              <a:rPr b="1" lang="cs-CZ" sz="1200" strike="noStrike" u="none">
                <a:solidFill>
                  <a:srgbClr val="000000"/>
                </a:solidFill>
                <a:uFillTx/>
                <a:latin typeface="Consolas"/>
              </a:rPr>
              <a:t> maxSpeed) {</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	</a:t>
            </a:r>
            <a:r>
              <a:rPr b="0" lang="cs-CZ" sz="1200" strike="noStrike" u="none">
                <a:solidFill>
                  <a:srgbClr val="3f7f5f"/>
                </a:solidFill>
                <a:uFillTx/>
                <a:latin typeface="Consolas"/>
              </a:rPr>
              <a:t>//process of running</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	</a:t>
            </a:r>
            <a:r>
              <a:rPr b="0"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private</a:t>
            </a:r>
            <a:r>
              <a:rPr b="1" lang="cs-CZ" sz="1200" strike="noStrike" u="none">
                <a:solidFill>
                  <a:srgbClr val="000000"/>
                </a:solidFill>
                <a:uFillTx/>
                <a:latin typeface="Consolas"/>
              </a:rPr>
              <a:t> </a:t>
            </a:r>
            <a:r>
              <a:rPr b="1" lang="cs-CZ" sz="1200" strike="noStrike" u="none">
                <a:solidFill>
                  <a:srgbClr val="7f0055"/>
                </a:solidFill>
                <a:uFillTx/>
                <a:latin typeface="Consolas"/>
              </a:rPr>
              <a:t>int</a:t>
            </a:r>
            <a:r>
              <a:rPr b="1" lang="cs-CZ" sz="1200" strike="noStrike" u="none">
                <a:solidFill>
                  <a:srgbClr val="000000"/>
                </a:solidFill>
                <a:uFillTx/>
                <a:latin typeface="Consolas"/>
              </a:rPr>
              <a:t> getActualAge() {</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	</a:t>
            </a:r>
            <a:r>
              <a:rPr b="1" lang="cs-CZ" sz="1200" strike="noStrike" u="none">
                <a:solidFill>
                  <a:srgbClr val="7f0055"/>
                </a:solidFill>
                <a:uFillTx/>
                <a:latin typeface="Consolas"/>
              </a:rPr>
              <a:t>int</a:t>
            </a:r>
            <a:r>
              <a:rPr b="1" lang="cs-CZ" sz="1200" strike="noStrike" u="none">
                <a:solidFill>
                  <a:srgbClr val="000000"/>
                </a:solidFill>
                <a:uFillTx/>
                <a:latin typeface="Consolas"/>
              </a:rPr>
              <a:t> result;</a:t>
            </a:r>
            <a:endParaRPr b="0" lang="cs-CZ" sz="1200" strike="noStrike" u="none">
              <a:solidFill>
                <a:srgbClr val="000000"/>
              </a:solidFill>
              <a:uFillTx/>
              <a:latin typeface="Arial"/>
            </a:endParaRPr>
          </a:p>
          <a:p>
            <a:pPr defTabSz="914400">
              <a:lnSpc>
                <a:spcPct val="100000"/>
              </a:lnSpc>
            </a:pPr>
            <a:r>
              <a:rPr b="0" lang="cs-CZ" sz="1200" strike="noStrike" u="none">
                <a:solidFill>
                  <a:srgbClr val="3f7f5f"/>
                </a:solidFill>
                <a:uFillTx/>
                <a:latin typeface="Consolas"/>
              </a:rPr>
              <a:t>	</a:t>
            </a:r>
            <a:r>
              <a:rPr b="0" lang="cs-CZ" sz="1200" strike="noStrike" u="none">
                <a:solidFill>
                  <a:srgbClr val="3f7f5f"/>
                </a:solidFill>
                <a:uFillTx/>
                <a:latin typeface="Consolas"/>
              </a:rPr>
              <a:t>	</a:t>
            </a:r>
            <a:r>
              <a:rPr b="0" lang="cs-CZ" sz="1200" strike="noStrike" u="none">
                <a:solidFill>
                  <a:srgbClr val="3f7f5f"/>
                </a:solidFill>
                <a:uFillTx/>
                <a:latin typeface="Consolas"/>
              </a:rPr>
              <a:t>//computation of age</a:t>
            </a:r>
            <a:endParaRPr b="0" lang="cs-CZ" sz="1200" strike="noStrike" u="none">
              <a:solidFill>
                <a:srgbClr val="000000"/>
              </a:solidFill>
              <a:uFillTx/>
              <a:latin typeface="Arial"/>
            </a:endParaRPr>
          </a:p>
          <a:p>
            <a:pPr defTabSz="914400">
              <a:lnSpc>
                <a:spcPct val="100000"/>
              </a:lnSpc>
            </a:pPr>
            <a:r>
              <a:rPr b="1" lang="cs-CZ" sz="1200" strike="noStrike" u="none">
                <a:solidFill>
                  <a:srgbClr val="7f0055"/>
                </a:solidFill>
                <a:uFillTx/>
                <a:latin typeface="Consolas"/>
              </a:rPr>
              <a:t>	</a:t>
            </a:r>
            <a:r>
              <a:rPr b="1" lang="cs-CZ" sz="1200" strike="noStrike" u="none">
                <a:solidFill>
                  <a:srgbClr val="7f0055"/>
                </a:solidFill>
                <a:uFillTx/>
                <a:latin typeface="Consolas"/>
              </a:rPr>
              <a:t>	</a:t>
            </a:r>
            <a:r>
              <a:rPr b="1" lang="cs-CZ" sz="1200" strike="noStrike" u="none">
                <a:solidFill>
                  <a:srgbClr val="7f0055"/>
                </a:solidFill>
                <a:uFillTx/>
                <a:latin typeface="Consolas"/>
              </a:rPr>
              <a:t>return</a:t>
            </a:r>
            <a:r>
              <a:rPr b="1" lang="cs-CZ" sz="1200" strike="noStrike" u="none">
                <a:solidFill>
                  <a:srgbClr val="000000"/>
                </a:solidFill>
                <a:uFillTx/>
                <a:latin typeface="Consolas"/>
              </a:rPr>
              <a:t> result;</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	</a:t>
            </a:r>
            <a:r>
              <a:rPr b="0" lang="cs-CZ"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cs-CZ" sz="1200" strike="noStrike" u="none">
                <a:solidFill>
                  <a:srgbClr val="000000"/>
                </a:solidFill>
                <a:uFillTx/>
                <a:latin typeface="Consolas"/>
              </a:rPr>
              <a:t>}</a:t>
            </a:r>
            <a:endParaRPr b="0" lang="cs-CZ" sz="1200" strike="noStrike" u="none">
              <a:solidFill>
                <a:srgbClr val="000000"/>
              </a:solidFill>
              <a:uFillTx/>
              <a:latin typeface="Arial"/>
            </a:endParaRPr>
          </a:p>
        </p:txBody>
      </p:sp>
      <p:pic>
        <p:nvPicPr>
          <p:cNvPr id="302" name="Obrázek 10" descr=""/>
          <p:cNvPicPr/>
          <p:nvPr/>
        </p:nvPicPr>
        <p:blipFill>
          <a:blip r:embed="rId1"/>
          <a:stretch/>
        </p:blipFill>
        <p:spPr>
          <a:xfrm>
            <a:off x="197640" y="6085800"/>
            <a:ext cx="657720" cy="691920"/>
          </a:xfrm>
          <a:prstGeom prst="rect">
            <a:avLst/>
          </a:prstGeom>
          <a:ln w="9360">
            <a:noFill/>
          </a:ln>
        </p:spPr>
      </p:pic>
      <p:sp>
        <p:nvSpPr>
          <p:cNvPr id="303" name="PlaceHolder 1"/>
          <p:cNvSpPr>
            <a:spLocks noGrp="1"/>
          </p:cNvSpPr>
          <p:nvPr>
            <p:ph type="title"/>
          </p:nvPr>
        </p:nvSpPr>
        <p:spPr>
          <a:xfrm>
            <a:off x="171360" y="81036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Structure of a Class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5" name="Picture 1" descr=""/>
          <p:cNvPicPr/>
          <p:nvPr/>
        </p:nvPicPr>
        <p:blipFill>
          <a:blip r:embed="rId1"/>
          <a:stretch/>
        </p:blipFill>
        <p:spPr>
          <a:xfrm>
            <a:off x="-144000" y="0"/>
            <a:ext cx="9276840" cy="6857640"/>
          </a:xfrm>
          <a:prstGeom prst="rect">
            <a:avLst/>
          </a:prstGeom>
          <a:ln w="0">
            <a:noFill/>
          </a:ln>
        </p:spPr>
      </p:pic>
    </p:spTree>
  </p:cSld>
  <mc:AlternateContent>
    <mc:Choice Requires="p14">
      <p:transition spd="slow" p14:dur="2000"/>
    </mc:Choice>
    <mc:Fallback>
      <p:transition spd="slow"/>
    </mc:Fallback>
  </mc:AlternateContent>
</p:sld>
</file>

<file path=ppt/slides/slide2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6" name="Picture 1" descr=""/>
          <p:cNvPicPr/>
          <p:nvPr/>
        </p:nvPicPr>
        <p:blipFill>
          <a:blip r:embed="rId1"/>
          <a:stretch/>
        </p:blipFill>
        <p:spPr>
          <a:xfrm>
            <a:off x="-49320" y="3960"/>
            <a:ext cx="9264960" cy="6853680"/>
          </a:xfrm>
          <a:prstGeom prst="rect">
            <a:avLst/>
          </a:prstGeom>
          <a:ln w="0">
            <a:noFill/>
          </a:ln>
        </p:spPr>
      </p:pic>
    </p:spTree>
  </p:cSld>
  <mc:AlternateContent>
    <mc:Choice Requires="p14">
      <p:transition spd="slow" p14:dur="2000"/>
    </mc:Choice>
    <mc:Fallback>
      <p:transition spd="slow"/>
    </mc:Fallback>
  </mc:AlternateContent>
</p:sld>
</file>

<file path=ppt/slides/slide2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7"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68"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9" name="Picture 1" descr=""/>
          <p:cNvPicPr/>
          <p:nvPr/>
        </p:nvPicPr>
        <p:blipFill>
          <a:blip r:embed="rId1"/>
          <a:stretch/>
        </p:blipFill>
        <p:spPr>
          <a:xfrm>
            <a:off x="0" y="15120"/>
            <a:ext cx="9265320" cy="6842520"/>
          </a:xfrm>
          <a:prstGeom prst="rect">
            <a:avLst/>
          </a:prstGeom>
          <a:ln w="0">
            <a:noFill/>
          </a:ln>
        </p:spPr>
      </p:pic>
    </p:spTree>
  </p:cSld>
  <mc:AlternateContent>
    <mc:Choice Requires="p14">
      <p:transition spd="slow" p14:dur="2000"/>
    </mc:Choice>
    <mc:Fallback>
      <p:transition spd="slow"/>
    </mc:Fallback>
  </mc:AlternateContent>
</p:sld>
</file>

<file path=ppt/slides/slide2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0" name="Picture 1" descr=""/>
          <p:cNvPicPr/>
          <p:nvPr/>
        </p:nvPicPr>
        <p:blipFill>
          <a:blip r:embed="rId1"/>
          <a:stretch/>
        </p:blipFill>
        <p:spPr>
          <a:xfrm>
            <a:off x="0" y="0"/>
            <a:ext cx="9287640" cy="6857640"/>
          </a:xfrm>
          <a:prstGeom prst="rect">
            <a:avLst/>
          </a:prstGeom>
          <a:ln w="0">
            <a:noFill/>
          </a:ln>
        </p:spPr>
      </p:pic>
    </p:spTree>
  </p:cSld>
  <mc:AlternateContent>
    <mc:Choice Requires="p14">
      <p:transition spd="slow" p14:dur="2000"/>
    </mc:Choice>
    <mc:Fallback>
      <p:transition spd="slow"/>
    </mc:Fallback>
  </mc:AlternateContent>
</p:sld>
</file>

<file path=ppt/slides/slide2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1" name="Picture 1" descr=""/>
          <p:cNvPicPr/>
          <p:nvPr/>
        </p:nvPicPr>
        <p:blipFill>
          <a:blip r:embed="rId1"/>
          <a:stretch/>
        </p:blipFill>
        <p:spPr>
          <a:xfrm>
            <a:off x="-72000" y="0"/>
            <a:ext cx="9265320" cy="6857640"/>
          </a:xfrm>
          <a:prstGeom prst="rect">
            <a:avLst/>
          </a:prstGeom>
          <a:ln w="0">
            <a:noFill/>
          </a:ln>
        </p:spPr>
      </p:pic>
    </p:spTree>
  </p:cSld>
  <mc:AlternateContent>
    <mc:Choice Requires="p14">
      <p:transition spd="slow" p14:dur="2000"/>
    </mc:Choice>
    <mc:Fallback>
      <p:transition spd="slow"/>
    </mc:Fallback>
  </mc:AlternateContent>
</p:sld>
</file>

<file path=ppt/slides/slide2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2" name="Picture 1" descr=""/>
          <p:cNvPicPr/>
          <p:nvPr/>
        </p:nvPicPr>
        <p:blipFill>
          <a:blip r:embed="rId1"/>
          <a:stretch/>
        </p:blipFill>
        <p:spPr>
          <a:xfrm>
            <a:off x="-49320" y="3960"/>
            <a:ext cx="9264960" cy="6853680"/>
          </a:xfrm>
          <a:prstGeom prst="rect">
            <a:avLst/>
          </a:prstGeom>
          <a:ln w="0">
            <a:noFill/>
          </a:ln>
        </p:spPr>
      </p:pic>
    </p:spTree>
  </p:cSld>
  <mc:AlternateContent>
    <mc:Choice Requires="p14">
      <p:transition spd="slow" p14:dur="2000"/>
    </mc:Choice>
    <mc:Fallback>
      <p:transition spd="slow"/>
    </mc:Fallback>
  </mc:AlternateContent>
</p:sld>
</file>

<file path=ppt/slides/slide2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3" name="Picture 1" descr=""/>
          <p:cNvPicPr/>
          <p:nvPr/>
        </p:nvPicPr>
        <p:blipFill>
          <a:blip r:embed="rId1"/>
          <a:stretch/>
        </p:blipFill>
        <p:spPr>
          <a:xfrm>
            <a:off x="360" y="0"/>
            <a:ext cx="9305640" cy="6857640"/>
          </a:xfrm>
          <a:prstGeom prst="rect">
            <a:avLst/>
          </a:prstGeom>
          <a:ln w="0">
            <a:noFill/>
          </a:ln>
        </p:spPr>
      </p:pic>
    </p:spTree>
  </p:cSld>
  <mc:AlternateContent>
    <mc:Choice Requires="p14">
      <p:transition spd="slow" p14:dur="2000"/>
    </mc:Choice>
    <mc:Fallback>
      <p:transition spd="slow"/>
    </mc:Fallback>
  </mc:AlternateContent>
</p:sld>
</file>

<file path=ppt/slides/slide2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4" name="Picture 1" descr=""/>
          <p:cNvPicPr/>
          <p:nvPr/>
        </p:nvPicPr>
        <p:blipFill>
          <a:blip r:embed="rId1"/>
          <a:stretch/>
        </p:blipFill>
        <p:spPr>
          <a:xfrm>
            <a:off x="0" y="16560"/>
            <a:ext cx="9265320" cy="6841080"/>
          </a:xfrm>
          <a:prstGeom prst="rect">
            <a:avLst/>
          </a:prstGeom>
          <a:ln w="0">
            <a:noFill/>
          </a:ln>
        </p:spPr>
      </p:pic>
    </p:spTree>
  </p:cSld>
  <mc:AlternateContent>
    <mc:Choice Requires="p14">
      <p:transition spd="slow" p14:dur="2000"/>
    </mc:Choice>
    <mc:Fallback>
      <p:transition spd="slow"/>
    </mc:Fallback>
  </mc:AlternateContent>
</p:sld>
</file>

<file path=ppt/slides/slide2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5" name="Picture 1" descr=""/>
          <p:cNvPicPr/>
          <p:nvPr/>
        </p:nvPicPr>
        <p:blipFill>
          <a:blip r:embed="rId1"/>
          <a:stretch/>
        </p:blipFill>
        <p:spPr>
          <a:xfrm>
            <a:off x="-49680" y="0"/>
            <a:ext cx="9292320" cy="685764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4" name="Picture 226" descr=""/>
          <p:cNvPicPr/>
          <p:nvPr/>
        </p:nvPicPr>
        <p:blipFill>
          <a:blip r:embed="rId1"/>
          <a:stretch/>
        </p:blipFill>
        <p:spPr>
          <a:xfrm>
            <a:off x="0" y="360"/>
            <a:ext cx="9125280" cy="6857280"/>
          </a:xfrm>
          <a:prstGeom prst="rect">
            <a:avLst/>
          </a:prstGeom>
          <a:ln w="0">
            <a:noFill/>
          </a:ln>
        </p:spPr>
      </p:pic>
    </p:spTree>
  </p:cSld>
  <mc:AlternateContent>
    <mc:Choice Requires="p14">
      <p:transition spd="slow" p14:dur="2000"/>
    </mc:Choice>
    <mc:Fallback>
      <p:transition spd="slow"/>
    </mc:Fallback>
  </mc:AlternateContent>
</p:sld>
</file>

<file path=ppt/slides/slide2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6" name="Picture 1" descr=""/>
          <p:cNvPicPr/>
          <p:nvPr/>
        </p:nvPicPr>
        <p:blipFill>
          <a:blip r:embed="rId1"/>
          <a:stretch/>
        </p:blipFill>
        <p:spPr>
          <a:xfrm>
            <a:off x="-72000" y="2160"/>
            <a:ext cx="9287640" cy="6872400"/>
          </a:xfrm>
          <a:prstGeom prst="rect">
            <a:avLst/>
          </a:prstGeom>
          <a:ln w="0">
            <a:noFill/>
          </a:ln>
        </p:spPr>
      </p:pic>
    </p:spTree>
  </p:cSld>
  <mc:AlternateContent>
    <mc:Choice Requires="p14">
      <p:transition spd="slow" p14:dur="2000"/>
    </mc:Choice>
    <mc:Fallback>
      <p:transition spd="slow"/>
    </mc:Fallback>
  </mc:AlternateContent>
</p:sld>
</file>

<file path=ppt/slides/slide2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7"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78"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79" name="Picture 1" descr=""/>
          <p:cNvPicPr/>
          <p:nvPr/>
        </p:nvPicPr>
        <p:blipFill>
          <a:blip r:embed="rId1"/>
          <a:stretch/>
        </p:blipFill>
        <p:spPr>
          <a:xfrm>
            <a:off x="-72000" y="-65520"/>
            <a:ext cx="9387360" cy="6923160"/>
          </a:xfrm>
          <a:prstGeom prst="rect">
            <a:avLst/>
          </a:prstGeom>
          <a:ln w="0">
            <a:noFill/>
          </a:ln>
        </p:spPr>
      </p:pic>
    </p:spTree>
  </p:cSld>
  <mc:AlternateContent>
    <mc:Choice Requires="p14">
      <p:transition spd="slow" p14:dur="2000"/>
    </mc:Choice>
    <mc:Fallback>
      <p:transition spd="slow"/>
    </mc:Fallback>
  </mc:AlternateContent>
</p:sld>
</file>

<file path=ppt/slides/slide2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0" name="Picture 1" descr=""/>
          <p:cNvPicPr/>
          <p:nvPr/>
        </p:nvPicPr>
        <p:blipFill>
          <a:blip r:embed="rId1"/>
          <a:stretch/>
        </p:blipFill>
        <p:spPr>
          <a:xfrm>
            <a:off x="0" y="8280"/>
            <a:ext cx="9264960" cy="6849360"/>
          </a:xfrm>
          <a:prstGeom prst="rect">
            <a:avLst/>
          </a:prstGeom>
          <a:ln w="0">
            <a:noFill/>
          </a:ln>
        </p:spPr>
      </p:pic>
    </p:spTree>
  </p:cSld>
  <mc:AlternateContent>
    <mc:Choice Requires="p14">
      <p:transition spd="slow" p14:dur="2000"/>
    </mc:Choice>
    <mc:Fallback>
      <p:transition spd="slow"/>
    </mc:Fallback>
  </mc:AlternateContent>
</p:sld>
</file>

<file path=ppt/slides/slide2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1" name="Picture 1" descr=""/>
          <p:cNvPicPr/>
          <p:nvPr/>
        </p:nvPicPr>
        <p:blipFill>
          <a:blip r:embed="rId1"/>
          <a:stretch/>
        </p:blipFill>
        <p:spPr>
          <a:xfrm>
            <a:off x="360" y="0"/>
            <a:ext cx="9285480" cy="6857640"/>
          </a:xfrm>
          <a:prstGeom prst="rect">
            <a:avLst/>
          </a:prstGeom>
          <a:ln w="0">
            <a:noFill/>
          </a:ln>
        </p:spPr>
      </p:pic>
    </p:spTree>
  </p:cSld>
  <mc:AlternateContent>
    <mc:Choice Requires="p14">
      <p:transition spd="slow" p14:dur="2000"/>
    </mc:Choice>
    <mc:Fallback>
      <p:transition spd="slow"/>
    </mc:Fallback>
  </mc:AlternateContent>
</p:sld>
</file>

<file path=ppt/slides/slide2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2" name="Picture 1" descr=""/>
          <p:cNvPicPr/>
          <p:nvPr/>
        </p:nvPicPr>
        <p:blipFill>
          <a:blip r:embed="rId1"/>
          <a:stretch/>
        </p:blipFill>
        <p:spPr>
          <a:xfrm>
            <a:off x="0" y="0"/>
            <a:ext cx="9274320" cy="6857640"/>
          </a:xfrm>
          <a:prstGeom prst="rect">
            <a:avLst/>
          </a:prstGeom>
          <a:ln w="0">
            <a:noFill/>
          </a:ln>
        </p:spPr>
      </p:pic>
    </p:spTree>
  </p:cSld>
  <mc:AlternateContent>
    <mc:Choice Requires="p14">
      <p:transition spd="slow" p14:dur="2000"/>
    </mc:Choice>
    <mc:Fallback>
      <p:transition spd="slow"/>
    </mc:Fallback>
  </mc:AlternateContent>
</p:sld>
</file>

<file path=ppt/slides/slide2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3" name="Picture 1" descr=""/>
          <p:cNvPicPr/>
          <p:nvPr/>
        </p:nvPicPr>
        <p:blipFill>
          <a:blip r:embed="rId1"/>
          <a:stretch/>
        </p:blipFill>
        <p:spPr>
          <a:xfrm>
            <a:off x="-71640" y="8640"/>
            <a:ext cx="9287280" cy="6865560"/>
          </a:xfrm>
          <a:prstGeom prst="rect">
            <a:avLst/>
          </a:prstGeom>
          <a:ln w="0">
            <a:noFill/>
          </a:ln>
        </p:spPr>
      </p:pic>
    </p:spTree>
  </p:cSld>
  <mc:AlternateContent>
    <mc:Choice Requires="p14">
      <p:transition spd="slow" p14:dur="2000"/>
    </mc:Choice>
    <mc:Fallback>
      <p:transition spd="slow"/>
    </mc:Fallback>
  </mc:AlternateContent>
</p:sld>
</file>

<file path=ppt/slides/slide2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4" name="Picture 1" descr=""/>
          <p:cNvPicPr/>
          <p:nvPr/>
        </p:nvPicPr>
        <p:blipFill>
          <a:blip r:embed="rId1"/>
          <a:stretch/>
        </p:blipFill>
        <p:spPr>
          <a:xfrm>
            <a:off x="-72000" y="3960"/>
            <a:ext cx="9338040" cy="6907680"/>
          </a:xfrm>
          <a:prstGeom prst="rect">
            <a:avLst/>
          </a:prstGeom>
          <a:ln w="0">
            <a:noFill/>
          </a:ln>
        </p:spPr>
      </p:pic>
    </p:spTree>
  </p:cSld>
  <mc:AlternateContent>
    <mc:Choice Requires="p14">
      <p:transition spd="slow" p14:dur="2000"/>
    </mc:Choice>
    <mc:Fallback>
      <p:transition spd="slow"/>
    </mc:Fallback>
  </mc:AlternateContent>
</p:sld>
</file>

<file path=ppt/slides/slide2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5" name="Picture 1" descr=""/>
          <p:cNvPicPr/>
          <p:nvPr/>
        </p:nvPicPr>
        <p:blipFill>
          <a:blip r:embed="rId1"/>
          <a:stretch/>
        </p:blipFill>
        <p:spPr>
          <a:xfrm>
            <a:off x="-72000" y="0"/>
            <a:ext cx="9291960" cy="6857640"/>
          </a:xfrm>
          <a:prstGeom prst="rect">
            <a:avLst/>
          </a:prstGeom>
          <a:ln w="0">
            <a:noFill/>
          </a:ln>
        </p:spPr>
      </p:pic>
    </p:spTree>
  </p:cSld>
  <mc:AlternateContent>
    <mc:Choice Requires="p14">
      <p:transition spd="slow" p14:dur="2000"/>
    </mc:Choice>
    <mc:Fallback>
      <p:transition spd="slow"/>
    </mc:Fallback>
  </mc:AlternateContent>
</p:sld>
</file>

<file path=ppt/slides/slide2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6" name="Picture 1" descr=""/>
          <p:cNvPicPr/>
          <p:nvPr/>
        </p:nvPicPr>
        <p:blipFill>
          <a:blip r:embed="rId1"/>
          <a:stretch/>
        </p:blipFill>
        <p:spPr>
          <a:xfrm>
            <a:off x="360" y="0"/>
            <a:ext cx="9285480" cy="6857640"/>
          </a:xfrm>
          <a:prstGeom prst="rect">
            <a:avLst/>
          </a:prstGeom>
          <a:ln w="0">
            <a:noFill/>
          </a:ln>
        </p:spPr>
      </p:pic>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5" name="Picture 227" descr=""/>
          <p:cNvPicPr/>
          <p:nvPr/>
        </p:nvPicPr>
        <p:blipFill>
          <a:blip r:embed="rId1"/>
          <a:stretch/>
        </p:blipFill>
        <p:spPr>
          <a:xfrm>
            <a:off x="5400" y="0"/>
            <a:ext cx="9138240" cy="6857280"/>
          </a:xfrm>
          <a:prstGeom prst="rect">
            <a:avLst/>
          </a:prstGeom>
          <a:ln w="0">
            <a:noFill/>
          </a:ln>
        </p:spPr>
      </p:pic>
    </p:spTree>
  </p:cSld>
  <mc:AlternateContent>
    <mc:Choice Requires="p14">
      <p:transition spd="slow" p14:dur="2000"/>
    </mc:Choice>
    <mc:Fallback>
      <p:transition spd="slow"/>
    </mc:Fallback>
  </mc:AlternateContent>
</p:sld>
</file>

<file path=ppt/slides/slide2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87" name="Picture 1" descr=""/>
          <p:cNvPicPr/>
          <p:nvPr/>
        </p:nvPicPr>
        <p:blipFill>
          <a:blip r:embed="rId1"/>
          <a:stretch/>
        </p:blipFill>
        <p:spPr>
          <a:xfrm>
            <a:off x="-72000" y="0"/>
            <a:ext cx="9278640" cy="6857640"/>
          </a:xfrm>
          <a:prstGeom prst="rect">
            <a:avLst/>
          </a:prstGeom>
          <a:ln w="0">
            <a:noFill/>
          </a:ln>
        </p:spPr>
      </p:pic>
    </p:spTree>
  </p:cSld>
  <mc:AlternateContent>
    <mc:Choice Requires="p14">
      <p:transition spd="slow" p14:dur="2000"/>
    </mc:Choice>
    <mc:Fallback>
      <p:transition spd="slow"/>
    </mc:Fallback>
  </mc:AlternateContent>
</p:sld>
</file>

<file path=ppt/slides/slide2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8"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89"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0" name="Picture 1" descr=""/>
          <p:cNvPicPr/>
          <p:nvPr/>
        </p:nvPicPr>
        <p:blipFill>
          <a:blip r:embed="rId1"/>
          <a:stretch/>
        </p:blipFill>
        <p:spPr>
          <a:xfrm>
            <a:off x="-72000" y="18720"/>
            <a:ext cx="9287640" cy="6855480"/>
          </a:xfrm>
          <a:prstGeom prst="rect">
            <a:avLst/>
          </a:prstGeom>
          <a:ln w="0">
            <a:noFill/>
          </a:ln>
        </p:spPr>
      </p:pic>
    </p:spTree>
  </p:cSld>
  <mc:AlternateContent>
    <mc:Choice Requires="p14">
      <p:transition spd="slow" p14:dur="2000"/>
    </mc:Choice>
    <mc:Fallback>
      <p:transition spd="slow"/>
    </mc:Fallback>
  </mc:AlternateContent>
</p:sld>
</file>

<file path=ppt/slides/slide2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1" name="Picture 1" descr=""/>
          <p:cNvPicPr/>
          <p:nvPr/>
        </p:nvPicPr>
        <p:blipFill>
          <a:blip r:embed="rId1"/>
          <a:stretch/>
        </p:blipFill>
        <p:spPr>
          <a:xfrm>
            <a:off x="360" y="0"/>
            <a:ext cx="9264600" cy="6868800"/>
          </a:xfrm>
          <a:prstGeom prst="rect">
            <a:avLst/>
          </a:prstGeom>
          <a:ln w="0">
            <a:noFill/>
          </a:ln>
        </p:spPr>
      </p:pic>
    </p:spTree>
  </p:cSld>
  <mc:AlternateContent>
    <mc:Choice Requires="p14">
      <p:transition spd="slow" p14:dur="2000"/>
    </mc:Choice>
    <mc:Fallback>
      <p:transition spd="slow"/>
    </mc:Fallback>
  </mc:AlternateContent>
</p:sld>
</file>

<file path=ppt/slides/slide2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2" name="PlaceHolder 1"/>
          <p:cNvSpPr>
            <a:spLocks noGrp="1"/>
          </p:cNvSpPr>
          <p:nvPr>
            <p:ph type="title"/>
          </p:nvPr>
        </p:nvSpPr>
        <p:spPr>
          <a:xfrm>
            <a:off x="150120" y="1054080"/>
            <a:ext cx="8848440" cy="1021680"/>
          </a:xfrm>
          <a:prstGeom prst="rect">
            <a:avLst/>
          </a:prstGeom>
          <a:noFill/>
          <a:ln w="0">
            <a:noFill/>
          </a:ln>
        </p:spPr>
        <p:txBody>
          <a:bodyPr lIns="0" rIns="0" tIns="0" bIns="0" anchor="b">
            <a:noAutofit/>
          </a:bodyPr>
          <a:p>
            <a:pPr indent="0" defTabSz="685800">
              <a:lnSpc>
                <a:spcPct val="90000"/>
              </a:lnSpc>
              <a:buNone/>
            </a:pPr>
            <a:r>
              <a:rPr b="1" lang="en-US" sz="3000" strike="noStrike" u="none">
                <a:solidFill>
                  <a:srgbClr val="00a499"/>
                </a:solidFill>
                <a:uFillTx/>
                <a:latin typeface="Calibri"/>
              </a:rPr>
              <a:t>JavaFX</a:t>
            </a:r>
            <a:endParaRPr b="0" lang="cs-CZ" sz="3000" strike="noStrike" u="none">
              <a:solidFill>
                <a:schemeClr val="dk1"/>
              </a:solidFill>
              <a:uFillTx/>
              <a:latin typeface="Calibri"/>
            </a:endParaRPr>
          </a:p>
        </p:txBody>
      </p:sp>
      <p:sp>
        <p:nvSpPr>
          <p:cNvPr id="1093" name="PlaceHolder 2"/>
          <p:cNvSpPr>
            <a:spLocks noGrp="1"/>
          </p:cNvSpPr>
          <p:nvPr>
            <p:ph/>
          </p:nvPr>
        </p:nvSpPr>
        <p:spPr>
          <a:xfrm>
            <a:off x="150840" y="2229480"/>
            <a:ext cx="8848440" cy="3973680"/>
          </a:xfrm>
          <a:prstGeom prst="rect">
            <a:avLst/>
          </a:prstGeom>
          <a:noFill/>
          <a:ln w="0">
            <a:noFill/>
          </a:ln>
        </p:spPr>
        <p:txBody>
          <a:bodyPr lIns="0" rIns="0" tIns="0" bIns="0" anchor="t">
            <a:normAutofit/>
          </a:bodyPr>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Introduction</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Creating JavaFX program</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Root Node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Scene Graph, Scene, Stage</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Color</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Shapes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Graphics</a:t>
            </a:r>
            <a:endParaRPr b="0" lang="cs-CZ" sz="2400" strike="noStrike" u="none">
              <a:solidFill>
                <a:schemeClr val="dk1"/>
              </a:solidFill>
              <a:uFillTx/>
              <a:latin typeface="Calibri"/>
            </a:endParaRPr>
          </a:p>
          <a:p>
            <a:pPr marL="171360" indent="-171360" defTabSz="685800">
              <a:lnSpc>
                <a:spcPct val="90000"/>
              </a:lnSpc>
              <a:spcBef>
                <a:spcPts val="751"/>
              </a:spcBef>
              <a:buClr>
                <a:srgbClr val="b2b2b2"/>
              </a:buClr>
              <a:buFont typeface="Arial"/>
              <a:buChar char="•"/>
            </a:pPr>
            <a:r>
              <a:rPr b="0" lang="en-US" sz="2400" strike="noStrike" u="none">
                <a:solidFill>
                  <a:srgbClr val="b2b2b2"/>
                </a:solidFill>
                <a:uFillTx/>
                <a:latin typeface="Calibri"/>
              </a:rPr>
              <a:t>Audio</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Mouse Events</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2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4" name="Picture 1" descr=""/>
          <p:cNvPicPr/>
          <p:nvPr/>
        </p:nvPicPr>
        <p:blipFill>
          <a:blip r:embed="rId1"/>
          <a:stretch/>
        </p:blipFill>
        <p:spPr>
          <a:xfrm>
            <a:off x="-144000" y="0"/>
            <a:ext cx="9287640" cy="6864120"/>
          </a:xfrm>
          <a:prstGeom prst="rect">
            <a:avLst/>
          </a:prstGeom>
          <a:ln w="0">
            <a:noFill/>
          </a:ln>
        </p:spPr>
      </p:pic>
    </p:spTree>
  </p:cSld>
  <mc:AlternateContent>
    <mc:Choice Requires="p14">
      <p:transition spd="slow" p14:dur="2000"/>
    </mc:Choice>
    <mc:Fallback>
      <p:transition spd="slow"/>
    </mc:Fallback>
  </mc:AlternateContent>
</p:sld>
</file>

<file path=ppt/slides/slide2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5" name="Picture 1" descr=""/>
          <p:cNvPicPr/>
          <p:nvPr/>
        </p:nvPicPr>
        <p:blipFill>
          <a:blip r:embed="rId1"/>
          <a:stretch/>
        </p:blipFill>
        <p:spPr>
          <a:xfrm>
            <a:off x="-49320" y="13320"/>
            <a:ext cx="9264960" cy="6844320"/>
          </a:xfrm>
          <a:prstGeom prst="rect">
            <a:avLst/>
          </a:prstGeom>
          <a:ln w="0">
            <a:noFill/>
          </a:ln>
        </p:spPr>
      </p:pic>
    </p:spTree>
  </p:cSld>
  <mc:AlternateContent>
    <mc:Choice Requires="p14">
      <p:transition spd="slow" p14:dur="2000"/>
    </mc:Choice>
    <mc:Fallback>
      <p:transition spd="slow"/>
    </mc:Fallback>
  </mc:AlternateContent>
</p:sld>
</file>

<file path=ppt/slides/slide2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6" name="Picture 1" descr=""/>
          <p:cNvPicPr/>
          <p:nvPr/>
        </p:nvPicPr>
        <p:blipFill>
          <a:blip r:embed="rId1"/>
          <a:stretch/>
        </p:blipFill>
        <p:spPr>
          <a:xfrm>
            <a:off x="0" y="0"/>
            <a:ext cx="9270360" cy="6857640"/>
          </a:xfrm>
          <a:prstGeom prst="rect">
            <a:avLst/>
          </a:prstGeom>
          <a:ln w="0">
            <a:noFill/>
          </a:ln>
        </p:spPr>
      </p:pic>
    </p:spTree>
  </p:cSld>
  <mc:AlternateContent>
    <mc:Choice Requires="p14">
      <p:transition spd="slow" p14:dur="2000"/>
    </mc:Choice>
    <mc:Fallback>
      <p:transition spd="slow"/>
    </mc:Fallback>
  </mc:AlternateContent>
</p:sld>
</file>

<file path=ppt/slides/slide2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7" name="Picture 1" descr=""/>
          <p:cNvPicPr/>
          <p:nvPr/>
        </p:nvPicPr>
        <p:blipFill>
          <a:blip r:embed="rId1"/>
          <a:stretch/>
        </p:blipFill>
        <p:spPr>
          <a:xfrm>
            <a:off x="-58680" y="0"/>
            <a:ext cx="9274320" cy="6857640"/>
          </a:xfrm>
          <a:prstGeom prst="rect">
            <a:avLst/>
          </a:prstGeom>
          <a:ln w="0">
            <a:noFill/>
          </a:ln>
        </p:spPr>
      </p:pic>
    </p:spTree>
  </p:cSld>
  <mc:AlternateContent>
    <mc:Choice Requires="p14">
      <p:transition spd="slow" p14:dur="2000"/>
    </mc:Choice>
    <mc:Fallback>
      <p:transition spd="slow"/>
    </mc:Fallback>
  </mc:AlternateContent>
</p:sld>
</file>

<file path=ppt/slides/slide2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8" name="Picture 1" descr=""/>
          <p:cNvPicPr/>
          <p:nvPr/>
        </p:nvPicPr>
        <p:blipFill>
          <a:blip r:embed="rId1"/>
          <a:stretch/>
        </p:blipFill>
        <p:spPr>
          <a:xfrm>
            <a:off x="-121320" y="11880"/>
            <a:ext cx="9264960" cy="684576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PlaceHolder 1"/>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482"/>
              </a:spcBef>
              <a:buClr>
                <a:srgbClr val="000000"/>
              </a:buClr>
              <a:buFont typeface="Arial"/>
              <a:buChar char="•"/>
            </a:pPr>
            <a:r>
              <a:rPr b="0" lang="cs-CZ" sz="2100" strike="noStrike" u="none">
                <a:solidFill>
                  <a:schemeClr val="dk1"/>
                </a:solidFill>
                <a:uFillTx/>
                <a:latin typeface="Calibri"/>
              </a:rPr>
              <a:t>Sun.</a:t>
            </a:r>
            <a:r>
              <a:rPr b="0" i="1" lang="cs-CZ" sz="2100" strike="noStrike" u="none">
                <a:solidFill>
                  <a:schemeClr val="dk1"/>
                </a:solidFill>
                <a:uFillTx/>
                <a:latin typeface="Calibri"/>
              </a:rPr>
              <a:t>The Java™ Tutorials.</a:t>
            </a:r>
            <a:r>
              <a:rPr b="0" lang="cs-CZ" sz="2100" strike="noStrike" u="none">
                <a:solidFill>
                  <a:schemeClr val="dk1"/>
                </a:solidFill>
                <a:uFillTx/>
                <a:latin typeface="Calibri"/>
              </a:rPr>
              <a:t>, </a:t>
            </a:r>
            <a:r>
              <a:rPr b="0" lang="cs-CZ" sz="2100" strike="noStrike" u="sng">
                <a:solidFill>
                  <a:srgbClr val="0563c1"/>
                </a:solidFill>
                <a:uFillTx/>
                <a:latin typeface="Calibri"/>
                <a:hlinkClick r:id="rId1"/>
              </a:rPr>
              <a:t>http://download.oracle.com/javase/tutorial/</a:t>
            </a:r>
            <a:r>
              <a:rPr b="0" lang="cs-CZ" sz="2100" strike="noStrike" u="none">
                <a:solidFill>
                  <a:schemeClr val="dk1"/>
                </a:solidFill>
                <a:uFillTx/>
                <a:latin typeface="Calibri"/>
              </a:rPr>
              <a:t>.</a:t>
            </a:r>
            <a:endParaRPr b="0" lang="cs-CZ" sz="2100" strike="noStrike" u="none">
              <a:solidFill>
                <a:schemeClr val="dk1"/>
              </a:solidFill>
              <a:uFillTx/>
              <a:latin typeface="Calibri"/>
            </a:endParaRPr>
          </a:p>
          <a:p>
            <a:pPr marL="171360" indent="-171360" defTabSz="685800">
              <a:lnSpc>
                <a:spcPct val="90000"/>
              </a:lnSpc>
              <a:spcBef>
                <a:spcPts val="482"/>
              </a:spcBef>
              <a:buClr>
                <a:srgbClr val="000000"/>
              </a:buClr>
              <a:buFont typeface="Arial"/>
              <a:buChar char="•"/>
            </a:pPr>
            <a:r>
              <a:rPr b="0" lang="cs-CZ" sz="2100" strike="noStrike" u="none">
                <a:solidFill>
                  <a:schemeClr val="dk1"/>
                </a:solidFill>
                <a:uFillTx/>
                <a:latin typeface="Calibri"/>
              </a:rPr>
              <a:t>Oracle Academy: Course „Java Foundations“</a:t>
            </a:r>
            <a:endParaRPr b="0" lang="cs-CZ" sz="2100" strike="noStrike" u="none">
              <a:solidFill>
                <a:schemeClr val="dk1"/>
              </a:solidFill>
              <a:uFillTx/>
              <a:latin typeface="Calibri"/>
            </a:endParaRPr>
          </a:p>
          <a:p>
            <a:pPr marL="171360" indent="-171360" defTabSz="685800">
              <a:lnSpc>
                <a:spcPct val="90000"/>
              </a:lnSpc>
              <a:spcBef>
                <a:spcPts val="482"/>
              </a:spcBef>
              <a:buClr>
                <a:srgbClr val="000000"/>
              </a:buClr>
              <a:buFont typeface="Arial"/>
              <a:buChar char="•"/>
            </a:pPr>
            <a:r>
              <a:rPr b="0" lang="cs-CZ" sz="2100" strike="noStrike" u="none">
                <a:solidFill>
                  <a:schemeClr val="dk1"/>
                </a:solidFill>
                <a:uFillTx/>
                <a:latin typeface="Calibri"/>
              </a:rPr>
              <a:t>Oracle Academy: Course „Java Programming“</a:t>
            </a:r>
            <a:endParaRPr b="0" lang="cs-CZ" sz="2100" strike="noStrike" u="none">
              <a:solidFill>
                <a:schemeClr val="dk1"/>
              </a:solidFill>
              <a:uFillTx/>
              <a:latin typeface="Calibri"/>
            </a:endParaRPr>
          </a:p>
          <a:p>
            <a:pPr marL="171360" indent="-171360" defTabSz="685800">
              <a:lnSpc>
                <a:spcPct val="90000"/>
              </a:lnSpc>
              <a:spcBef>
                <a:spcPts val="482"/>
              </a:spcBef>
              <a:buClr>
                <a:srgbClr val="000000"/>
              </a:buClr>
              <a:buFont typeface="Arial"/>
              <a:buChar char="•"/>
            </a:pPr>
            <a:r>
              <a:rPr b="0" lang="cs-CZ" sz="2100" strike="noStrike" u="none">
                <a:solidFill>
                  <a:schemeClr val="dk1"/>
                </a:solidFill>
                <a:uFillTx/>
                <a:latin typeface="Calibri"/>
              </a:rPr>
              <a:t>SCHILDT, Herbert, 201</a:t>
            </a:r>
            <a:r>
              <a:rPr b="0" lang="en-US" sz="2100" strike="noStrike" u="none">
                <a:solidFill>
                  <a:schemeClr val="dk1"/>
                </a:solidFill>
                <a:uFillTx/>
                <a:latin typeface="Calibri"/>
              </a:rPr>
              <a:t>8</a:t>
            </a:r>
            <a:r>
              <a:rPr b="0" lang="cs-CZ" sz="2100" strike="noStrike" u="none">
                <a:solidFill>
                  <a:schemeClr val="dk1"/>
                </a:solidFill>
                <a:uFillTx/>
                <a:latin typeface="Calibri"/>
              </a:rPr>
              <a:t>. </a:t>
            </a:r>
            <a:r>
              <a:rPr b="0" i="1" lang="cs-CZ" sz="2100" strike="noStrike" u="none">
                <a:solidFill>
                  <a:schemeClr val="dk1"/>
                </a:solidFill>
                <a:uFillTx/>
                <a:latin typeface="Calibri"/>
              </a:rPr>
              <a:t>Java: A Beginner’s Guide, Seventh Edition</a:t>
            </a:r>
            <a:r>
              <a:rPr b="0" lang="cs-CZ" sz="2100" strike="noStrike" u="none">
                <a:solidFill>
                  <a:schemeClr val="dk1"/>
                </a:solidFill>
                <a:uFillTx/>
                <a:latin typeface="Calibri"/>
              </a:rPr>
              <a:t>. </a:t>
            </a:r>
            <a:r>
              <a:rPr b="0" lang="en-US" sz="2100" strike="noStrike" u="none">
                <a:solidFill>
                  <a:schemeClr val="dk1"/>
                </a:solidFill>
                <a:uFillTx/>
                <a:latin typeface="Calibri"/>
              </a:rPr>
              <a:t>8</a:t>
            </a:r>
            <a:r>
              <a:rPr b="0" lang="cs-CZ" sz="2100" strike="noStrike" u="none">
                <a:solidFill>
                  <a:schemeClr val="dk1"/>
                </a:solidFill>
                <a:uFillTx/>
                <a:latin typeface="Calibri"/>
              </a:rPr>
              <a:t> edition. New York: McGraw-Hill Education. ISBN</a:t>
            </a:r>
            <a:r>
              <a:rPr b="0" lang="en-US" sz="2100" strike="noStrike" u="none">
                <a:solidFill>
                  <a:schemeClr val="dk1"/>
                </a:solidFill>
                <a:uFillTx/>
                <a:latin typeface="Calibri"/>
              </a:rPr>
              <a:t> </a:t>
            </a:r>
            <a:r>
              <a:rPr b="0" lang="cs-CZ" sz="2100" strike="noStrike" u="none">
                <a:solidFill>
                  <a:schemeClr val="dk1"/>
                </a:solidFill>
                <a:uFillTx/>
                <a:latin typeface="Calibri"/>
              </a:rPr>
              <a:t>978-1260440218 .</a:t>
            </a:r>
            <a:endParaRPr b="0" lang="cs-CZ" sz="2100" strike="noStrike" u="none">
              <a:solidFill>
                <a:schemeClr val="dk1"/>
              </a:solidFill>
              <a:uFillTx/>
              <a:latin typeface="Calibri"/>
            </a:endParaRPr>
          </a:p>
          <a:p>
            <a:pPr marL="171360" indent="-171360" defTabSz="685800">
              <a:lnSpc>
                <a:spcPct val="90000"/>
              </a:lnSpc>
              <a:spcBef>
                <a:spcPts val="482"/>
              </a:spcBef>
              <a:buClr>
                <a:srgbClr val="000000"/>
              </a:buClr>
              <a:buFont typeface="Arial"/>
              <a:buChar char="•"/>
            </a:pPr>
            <a:r>
              <a:rPr b="0" lang="cs-CZ" sz="2100" strike="noStrike" u="none">
                <a:solidFill>
                  <a:schemeClr val="dk1"/>
                </a:solidFill>
                <a:uFillTx/>
                <a:latin typeface="Calibri"/>
              </a:rPr>
              <a:t>SCHILDT, Herbert a Jakub GONER, 2016. Java 8: výukový kurz. 1. vydání. Brno: Computer Press. ISBN 978-80-251-4665-1.</a:t>
            </a:r>
            <a:endParaRPr b="0" lang="cs-CZ" sz="2100" strike="noStrike" u="none">
              <a:solidFill>
                <a:schemeClr val="dk1"/>
              </a:solidFill>
              <a:uFillTx/>
              <a:latin typeface="Calibri"/>
            </a:endParaRPr>
          </a:p>
        </p:txBody>
      </p:sp>
      <p:sp>
        <p:nvSpPr>
          <p:cNvPr id="196"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3000" strike="noStrike" u="none">
                <a:solidFill>
                  <a:srgbClr val="00a499"/>
                </a:solidFill>
                <a:uFillTx/>
                <a:latin typeface="Calibri"/>
              </a:rPr>
              <a:t>Literature</a:t>
            </a:r>
            <a:endParaRPr b="0" lang="cs-CZ" sz="30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6" name="Picture 228" descr=""/>
          <p:cNvPicPr/>
          <p:nvPr/>
        </p:nvPicPr>
        <p:blipFill>
          <a:blip r:embed="rId1"/>
          <a:stretch/>
        </p:blipFill>
        <p:spPr>
          <a:xfrm>
            <a:off x="0" y="0"/>
            <a:ext cx="9143280" cy="6829920"/>
          </a:xfrm>
          <a:prstGeom prst="rect">
            <a:avLst/>
          </a:prstGeom>
          <a:ln w="0">
            <a:noFill/>
          </a:ln>
        </p:spPr>
      </p:pic>
    </p:spTree>
  </p:cSld>
  <mc:AlternateContent>
    <mc:Choice Requires="p14">
      <p:transition spd="slow" p14:dur="2000"/>
    </mc:Choice>
    <mc:Fallback>
      <p:transition spd="slow"/>
    </mc:Fallback>
  </mc:AlternateContent>
</p:sld>
</file>

<file path=ppt/slides/slide3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99" name="Picture 1" descr=""/>
          <p:cNvPicPr/>
          <p:nvPr/>
        </p:nvPicPr>
        <p:blipFill>
          <a:blip r:embed="rId1"/>
          <a:stretch/>
        </p:blipFill>
        <p:spPr>
          <a:xfrm>
            <a:off x="-50400" y="0"/>
            <a:ext cx="9338040" cy="6898320"/>
          </a:xfrm>
          <a:prstGeom prst="rect">
            <a:avLst/>
          </a:prstGeom>
          <a:ln w="0">
            <a:noFill/>
          </a:ln>
        </p:spPr>
      </p:pic>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7" name="Picture 229" descr=""/>
          <p:cNvPicPr/>
          <p:nvPr/>
        </p:nvPicPr>
        <p:blipFill>
          <a:blip r:embed="rId1"/>
          <a:stretch/>
        </p:blipFill>
        <p:spPr>
          <a:xfrm>
            <a:off x="0" y="360"/>
            <a:ext cx="9127440" cy="6857280"/>
          </a:xfrm>
          <a:prstGeom prst="rect">
            <a:avLst/>
          </a:prstGeom>
          <a:ln w="0">
            <a:noFill/>
          </a:ln>
        </p:spPr>
      </p:pic>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8" name="Picture 232" descr=""/>
          <p:cNvPicPr/>
          <p:nvPr/>
        </p:nvPicPr>
        <p:blipFill>
          <a:blip r:embed="rId1"/>
          <a:stretch/>
        </p:blipFill>
        <p:spPr>
          <a:xfrm>
            <a:off x="0" y="0"/>
            <a:ext cx="9143280" cy="6852960"/>
          </a:xfrm>
          <a:prstGeom prst="rect">
            <a:avLst/>
          </a:prstGeom>
          <a:ln w="0">
            <a:noFill/>
          </a:ln>
        </p:spPr>
      </p:pic>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09" name="Picture 337" descr=""/>
          <p:cNvPicPr/>
          <p:nvPr/>
        </p:nvPicPr>
        <p:blipFill>
          <a:blip r:embed="rId1"/>
          <a:stretch/>
        </p:blipFill>
        <p:spPr>
          <a:xfrm>
            <a:off x="6048000" y="2448000"/>
            <a:ext cx="3023640" cy="3854160"/>
          </a:xfrm>
          <a:prstGeom prst="rect">
            <a:avLst/>
          </a:prstGeom>
          <a:ln w="0">
            <a:noFill/>
          </a:ln>
        </p:spPr>
      </p:pic>
      <p:grpSp>
        <p:nvGrpSpPr>
          <p:cNvPr id="310" name="Group 2"/>
          <p:cNvGrpSpPr/>
          <p:nvPr/>
        </p:nvGrpSpPr>
        <p:grpSpPr>
          <a:xfrm>
            <a:off x="287640" y="4464000"/>
            <a:ext cx="5544360" cy="1920240"/>
            <a:chOff x="287640" y="4464000"/>
            <a:chExt cx="5544360" cy="1920240"/>
          </a:xfrm>
        </p:grpSpPr>
        <p:graphicFrame>
          <p:nvGraphicFramePr>
            <p:cNvPr id="311" name="Table 3"/>
            <p:cNvGraphicFramePr/>
            <p:nvPr/>
          </p:nvGraphicFramePr>
          <p:xfrm>
            <a:off x="287640" y="4464000"/>
            <a:ext cx="5544360" cy="1920600"/>
          </p:xfrm>
          <a:graphic>
            <a:graphicData uri="http://schemas.openxmlformats.org/drawingml/2006/table">
              <a:tbl>
                <a:tblPr/>
                <a:tblGrid>
                  <a:gridCol w="1887120"/>
                  <a:gridCol w="792720"/>
                  <a:gridCol w="1105920"/>
                  <a:gridCol w="905760"/>
                  <a:gridCol w="853200"/>
                </a:tblGrid>
                <a:tr h="437040">
                  <a:tc>
                    <a:txBody>
                      <a:bodyPr lIns="90000" rIns="90000" anchor="t">
                        <a:noAutofit/>
                      </a:bodyPr>
                      <a:p>
                        <a:pPr algn="ctr" defTabSz="914400">
                          <a:lnSpc>
                            <a:spcPct val="100000"/>
                          </a:lnSpc>
                        </a:pPr>
                        <a:r>
                          <a:rPr b="0" lang="en-US" sz="1600" strike="noStrike" u="none">
                            <a:solidFill>
                              <a:schemeClr val="dk1"/>
                            </a:solidFill>
                            <a:uFillTx/>
                            <a:latin typeface="Arial"/>
                          </a:rPr>
                          <a:t>access</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9999cc"/>
                      </a:solidFill>
                    </a:tcPr>
                  </a:tc>
                  <a:tc>
                    <a:txBody>
                      <a:bodyPr lIns="90000" rIns="90000" anchor="t">
                        <a:noAutofit/>
                      </a:bodyPr>
                      <a:p>
                        <a:pPr algn="ctr" defTabSz="914400">
                          <a:lnSpc>
                            <a:spcPct val="100000"/>
                          </a:lnSpc>
                        </a:pPr>
                        <a:r>
                          <a:rPr b="1" lang="en-US" sz="1600" strike="noStrike" u="none">
                            <a:solidFill>
                              <a:schemeClr val="dk1"/>
                            </a:solidFill>
                            <a:uFillTx/>
                            <a:latin typeface="Arial"/>
                          </a:rPr>
                          <a:t>public</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9999cc"/>
                      </a:solidFill>
                    </a:tcPr>
                  </a:tc>
                  <a:tc>
                    <a:txBody>
                      <a:bodyPr lIns="90000" rIns="90000" anchor="t">
                        <a:noAutofit/>
                      </a:bodyPr>
                      <a:p>
                        <a:pPr algn="ctr" defTabSz="914400">
                          <a:lnSpc>
                            <a:spcPct val="100000"/>
                          </a:lnSpc>
                        </a:pPr>
                        <a:r>
                          <a:rPr b="1" lang="en-US" sz="1600" strike="noStrike" u="none">
                            <a:solidFill>
                              <a:schemeClr val="dk1"/>
                            </a:solidFill>
                            <a:uFillTx/>
                            <a:latin typeface="Calibri"/>
                          </a:rPr>
                          <a:t>protected</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9999cc"/>
                      </a:solidFill>
                    </a:tcPr>
                  </a:tc>
                  <a:tc>
                    <a:txBody>
                      <a:bodyPr lIns="90000" rIns="90000" anchor="t">
                        <a:noAutofit/>
                      </a:bodyPr>
                      <a:p>
                        <a:pPr algn="ctr" defTabSz="914400">
                          <a:lnSpc>
                            <a:spcPct val="100000"/>
                          </a:lnSpc>
                        </a:pPr>
                        <a:r>
                          <a:rPr b="1" lang="en-US" sz="1600" strike="noStrike" u="none">
                            <a:solidFill>
                              <a:schemeClr val="dk1"/>
                            </a:solidFill>
                            <a:uFillTx/>
                            <a:latin typeface="Arial"/>
                          </a:rPr>
                          <a:t>&lt;none&gt;</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9999cc"/>
                      </a:solidFill>
                    </a:tcPr>
                  </a:tc>
                  <a:tc>
                    <a:txBody>
                      <a:bodyPr lIns="90000" rIns="90000" anchor="t">
                        <a:noAutofit/>
                      </a:bodyPr>
                      <a:p>
                        <a:pPr algn="ctr" defTabSz="914400">
                          <a:lnSpc>
                            <a:spcPct val="100000"/>
                          </a:lnSpc>
                        </a:pPr>
                        <a:r>
                          <a:rPr b="1" lang="en-US" sz="1600" strike="noStrike" u="none">
                            <a:solidFill>
                              <a:schemeClr val="dk1"/>
                            </a:solidFill>
                            <a:uFillTx/>
                            <a:latin typeface="Arial"/>
                          </a:rPr>
                          <a:t>private</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9999cc"/>
                      </a:solidFill>
                    </a:tcPr>
                  </a:tc>
                </a:tr>
                <a:tr h="371160">
                  <a:tc>
                    <a:txBody>
                      <a:bodyPr lIns="90000" rIns="90000" anchor="t">
                        <a:noAutofit/>
                      </a:bodyPr>
                      <a:p>
                        <a:pPr algn="ctr" defTabSz="914400">
                          <a:lnSpc>
                            <a:spcPct val="100000"/>
                          </a:lnSpc>
                        </a:pPr>
                        <a:r>
                          <a:rPr b="0" lang="en-US" sz="1600" strike="noStrike" u="none">
                            <a:solidFill>
                              <a:schemeClr val="dk1"/>
                            </a:solidFill>
                            <a:uFillTx/>
                            <a:latin typeface="Arial"/>
                          </a:rPr>
                          <a:t>the same class</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r>
                <a:tr h="353160">
                  <a:tc>
                    <a:txBody>
                      <a:bodyPr lIns="90000" rIns="90000" anchor="t">
                        <a:noAutofit/>
                      </a:bodyPr>
                      <a:p>
                        <a:pPr algn="ctr" defTabSz="914400">
                          <a:lnSpc>
                            <a:spcPct val="100000"/>
                          </a:lnSpc>
                        </a:pPr>
                        <a:r>
                          <a:rPr b="0" lang="en-US" sz="1600" strike="noStrike" u="none">
                            <a:solidFill>
                              <a:schemeClr val="dk1"/>
                            </a:solidFill>
                            <a:uFillTx/>
                            <a:latin typeface="Arial"/>
                          </a:rPr>
                          <a:t>the same package</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r>
                <a:tr h="349920">
                  <a:tc>
                    <a:txBody>
                      <a:bodyPr lIns="90000" rIns="90000" anchor="t">
                        <a:noAutofit/>
                      </a:bodyPr>
                      <a:p>
                        <a:pPr algn="ctr" defTabSz="914400">
                          <a:lnSpc>
                            <a:spcPct val="100000"/>
                          </a:lnSpc>
                        </a:pPr>
                        <a:r>
                          <a:rPr b="1" lang="en-US" sz="1600" strike="noStrike" u="none">
                            <a:solidFill>
                              <a:schemeClr val="dk1"/>
                            </a:solidFill>
                            <a:uFillTx/>
                            <a:latin typeface="Calibri"/>
                          </a:rPr>
                          <a:t>successors</a:t>
                        </a:r>
                        <a:endParaRPr b="0" lang="cs-CZ" sz="16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e6e6ff"/>
                      </a:solidFill>
                    </a:tcPr>
                  </a:tc>
                </a:tr>
                <a:tr h="356400">
                  <a:tc>
                    <a:txBody>
                      <a:bodyPr lIns="90000" rIns="90000" anchor="t">
                        <a:noAutofit/>
                      </a:bodyPr>
                      <a:p>
                        <a:pPr algn="ctr" defTabSz="914400">
                          <a:lnSpc>
                            <a:spcPct val="100000"/>
                          </a:lnSpc>
                        </a:pPr>
                        <a:r>
                          <a:rPr b="0" lang="en-US" sz="1800" strike="noStrike" u="none">
                            <a:solidFill>
                              <a:schemeClr val="dk1"/>
                            </a:solidFill>
                            <a:uFillTx/>
                            <a:latin typeface="Arial"/>
                          </a:rPr>
                          <a:t>anywhere</a:t>
                        </a:r>
                        <a:endParaRPr b="0" lang="cs-CZ" sz="1800" strike="noStrike" u="none">
                          <a:solidFill>
                            <a:srgbClr val="000000"/>
                          </a:solidFill>
                          <a:uFillTx/>
                          <a:latin typeface="Arial"/>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c>
                    <a:txBody>
                      <a:bodyPr lIns="90000" rIns="90000" anchor="t">
                        <a:noAutofit/>
                      </a:bodyPr>
                      <a:p>
                        <a:endParaRPr b="0" lang="en-US" sz="1800" strike="noStrike" u="none">
                          <a:solidFill>
                            <a:schemeClr val="dk1"/>
                          </a:solidFill>
                          <a:uFillTx/>
                          <a:latin typeface="Calibri"/>
                        </a:endParaRPr>
                      </a:p>
                    </a:txBody>
                    <a:tcPr anchor="t" marL="90000" marR="90000">
                      <a:lnL w="720">
                        <a:solidFill>
                          <a:srgbClr val="ffffff"/>
                        </a:solidFill>
                        <a:prstDash val="solid"/>
                      </a:lnL>
                      <a:lnR w="720">
                        <a:solidFill>
                          <a:srgbClr val="ffffff"/>
                        </a:solidFill>
                        <a:prstDash val="solid"/>
                      </a:lnR>
                      <a:lnT w="720">
                        <a:solidFill>
                          <a:srgbClr val="ffffff"/>
                        </a:solidFill>
                        <a:prstDash val="solid"/>
                      </a:lnT>
                      <a:lnB w="720">
                        <a:solidFill>
                          <a:srgbClr val="ffffff"/>
                        </a:solidFill>
                        <a:prstDash val="solid"/>
                      </a:lnB>
                      <a:solidFill>
                        <a:srgbClr val="ffffff"/>
                      </a:solidFill>
                    </a:tcPr>
                  </a:tc>
                </a:tr>
              </a:tbl>
            </a:graphicData>
          </a:graphic>
        </p:graphicFrame>
        <p:pic>
          <p:nvPicPr>
            <p:cNvPr id="312" name="Picture 340" descr=""/>
            <p:cNvPicPr/>
            <p:nvPr/>
          </p:nvPicPr>
          <p:blipFill>
            <a:blip r:embed="rId2"/>
            <a:stretch/>
          </p:blipFill>
          <p:spPr>
            <a:xfrm>
              <a:off x="4418640" y="5622840"/>
              <a:ext cx="258840" cy="303840"/>
            </a:xfrm>
            <a:prstGeom prst="rect">
              <a:avLst/>
            </a:prstGeom>
            <a:ln w="0">
              <a:noFill/>
            </a:ln>
          </p:spPr>
        </p:pic>
        <p:pic>
          <p:nvPicPr>
            <p:cNvPr id="313" name="Picture 341" descr=""/>
            <p:cNvPicPr/>
            <p:nvPr/>
          </p:nvPicPr>
          <p:blipFill>
            <a:blip r:embed="rId3"/>
            <a:stretch/>
          </p:blipFill>
          <p:spPr>
            <a:xfrm>
              <a:off x="3410640" y="6004080"/>
              <a:ext cx="258840" cy="303840"/>
            </a:xfrm>
            <a:prstGeom prst="rect">
              <a:avLst/>
            </a:prstGeom>
            <a:ln w="0">
              <a:noFill/>
            </a:ln>
          </p:spPr>
        </p:pic>
        <p:pic>
          <p:nvPicPr>
            <p:cNvPr id="314" name="Picture 342" descr=""/>
            <p:cNvPicPr/>
            <p:nvPr/>
          </p:nvPicPr>
          <p:blipFill>
            <a:blip r:embed="rId4"/>
            <a:stretch/>
          </p:blipFill>
          <p:spPr>
            <a:xfrm>
              <a:off x="2441520" y="4905000"/>
              <a:ext cx="259560" cy="276840"/>
            </a:xfrm>
            <a:prstGeom prst="rect">
              <a:avLst/>
            </a:prstGeom>
            <a:ln w="0">
              <a:noFill/>
            </a:ln>
          </p:spPr>
        </p:pic>
        <p:pic>
          <p:nvPicPr>
            <p:cNvPr id="315" name="Picture 343" descr=""/>
            <p:cNvPicPr/>
            <p:nvPr/>
          </p:nvPicPr>
          <p:blipFill>
            <a:blip r:embed="rId5"/>
            <a:stretch/>
          </p:blipFill>
          <p:spPr>
            <a:xfrm>
              <a:off x="2441520" y="5273640"/>
              <a:ext cx="259560" cy="276840"/>
            </a:xfrm>
            <a:prstGeom prst="rect">
              <a:avLst/>
            </a:prstGeom>
            <a:ln w="0">
              <a:noFill/>
            </a:ln>
          </p:spPr>
        </p:pic>
        <p:pic>
          <p:nvPicPr>
            <p:cNvPr id="316" name="Picture 344" descr=""/>
            <p:cNvPicPr/>
            <p:nvPr/>
          </p:nvPicPr>
          <p:blipFill>
            <a:blip r:embed="rId6"/>
            <a:stretch/>
          </p:blipFill>
          <p:spPr>
            <a:xfrm>
              <a:off x="2441520" y="5649120"/>
              <a:ext cx="259560" cy="276480"/>
            </a:xfrm>
            <a:prstGeom prst="rect">
              <a:avLst/>
            </a:prstGeom>
            <a:ln w="0">
              <a:noFill/>
            </a:ln>
          </p:spPr>
        </p:pic>
        <p:pic>
          <p:nvPicPr>
            <p:cNvPr id="317" name="Picture 345" descr=""/>
            <p:cNvPicPr/>
            <p:nvPr/>
          </p:nvPicPr>
          <p:blipFill>
            <a:blip r:embed="rId7"/>
            <a:stretch/>
          </p:blipFill>
          <p:spPr>
            <a:xfrm>
              <a:off x="2441520" y="5982840"/>
              <a:ext cx="259560" cy="276480"/>
            </a:xfrm>
            <a:prstGeom prst="rect">
              <a:avLst/>
            </a:prstGeom>
            <a:ln w="0">
              <a:noFill/>
            </a:ln>
          </p:spPr>
        </p:pic>
        <p:pic>
          <p:nvPicPr>
            <p:cNvPr id="318" name="Picture 346" descr=""/>
            <p:cNvPicPr/>
            <p:nvPr/>
          </p:nvPicPr>
          <p:blipFill>
            <a:blip r:embed="rId8"/>
            <a:stretch/>
          </p:blipFill>
          <p:spPr>
            <a:xfrm>
              <a:off x="3409920" y="4902840"/>
              <a:ext cx="259560" cy="276840"/>
            </a:xfrm>
            <a:prstGeom prst="rect">
              <a:avLst/>
            </a:prstGeom>
            <a:ln w="0">
              <a:noFill/>
            </a:ln>
          </p:spPr>
        </p:pic>
        <p:pic>
          <p:nvPicPr>
            <p:cNvPr id="319" name="Picture 347" descr=""/>
            <p:cNvPicPr/>
            <p:nvPr/>
          </p:nvPicPr>
          <p:blipFill>
            <a:blip r:embed="rId9"/>
            <a:stretch/>
          </p:blipFill>
          <p:spPr>
            <a:xfrm>
              <a:off x="3409920" y="5271480"/>
              <a:ext cx="259560" cy="276840"/>
            </a:xfrm>
            <a:prstGeom prst="rect">
              <a:avLst/>
            </a:prstGeom>
            <a:ln w="0">
              <a:noFill/>
            </a:ln>
          </p:spPr>
        </p:pic>
        <p:pic>
          <p:nvPicPr>
            <p:cNvPr id="320" name="Picture 348" descr=""/>
            <p:cNvPicPr/>
            <p:nvPr/>
          </p:nvPicPr>
          <p:blipFill>
            <a:blip r:embed="rId10"/>
            <a:stretch/>
          </p:blipFill>
          <p:spPr>
            <a:xfrm>
              <a:off x="3409920" y="5646960"/>
              <a:ext cx="259560" cy="276480"/>
            </a:xfrm>
            <a:prstGeom prst="rect">
              <a:avLst/>
            </a:prstGeom>
            <a:ln w="0">
              <a:noFill/>
            </a:ln>
          </p:spPr>
        </p:pic>
        <p:pic>
          <p:nvPicPr>
            <p:cNvPr id="321" name="Picture 349" descr=""/>
            <p:cNvPicPr/>
            <p:nvPr/>
          </p:nvPicPr>
          <p:blipFill>
            <a:blip r:embed="rId11"/>
            <a:stretch/>
          </p:blipFill>
          <p:spPr>
            <a:xfrm>
              <a:off x="4418640" y="6004080"/>
              <a:ext cx="258840" cy="303840"/>
            </a:xfrm>
            <a:prstGeom prst="rect">
              <a:avLst/>
            </a:prstGeom>
            <a:ln w="0">
              <a:noFill/>
            </a:ln>
          </p:spPr>
        </p:pic>
        <p:pic>
          <p:nvPicPr>
            <p:cNvPr id="322" name="Picture 350" descr=""/>
            <p:cNvPicPr/>
            <p:nvPr/>
          </p:nvPicPr>
          <p:blipFill>
            <a:blip r:embed="rId12"/>
            <a:stretch/>
          </p:blipFill>
          <p:spPr>
            <a:xfrm>
              <a:off x="4417920" y="4902840"/>
              <a:ext cx="259560" cy="276840"/>
            </a:xfrm>
            <a:prstGeom prst="rect">
              <a:avLst/>
            </a:prstGeom>
            <a:ln w="0">
              <a:noFill/>
            </a:ln>
          </p:spPr>
        </p:pic>
        <p:pic>
          <p:nvPicPr>
            <p:cNvPr id="323" name="Picture 351" descr=""/>
            <p:cNvPicPr/>
            <p:nvPr/>
          </p:nvPicPr>
          <p:blipFill>
            <a:blip r:embed="rId13"/>
            <a:stretch/>
          </p:blipFill>
          <p:spPr>
            <a:xfrm>
              <a:off x="4417920" y="5271480"/>
              <a:ext cx="259560" cy="276840"/>
            </a:xfrm>
            <a:prstGeom prst="rect">
              <a:avLst/>
            </a:prstGeom>
            <a:ln w="0">
              <a:noFill/>
            </a:ln>
          </p:spPr>
        </p:pic>
        <p:pic>
          <p:nvPicPr>
            <p:cNvPr id="324" name="Picture 352" descr=""/>
            <p:cNvPicPr/>
            <p:nvPr/>
          </p:nvPicPr>
          <p:blipFill>
            <a:blip r:embed="rId14"/>
            <a:stretch/>
          </p:blipFill>
          <p:spPr>
            <a:xfrm>
              <a:off x="5282640" y="5657400"/>
              <a:ext cx="258840" cy="303840"/>
            </a:xfrm>
            <a:prstGeom prst="rect">
              <a:avLst/>
            </a:prstGeom>
            <a:ln w="0">
              <a:noFill/>
            </a:ln>
          </p:spPr>
        </p:pic>
        <p:pic>
          <p:nvPicPr>
            <p:cNvPr id="325" name="Picture 353" descr=""/>
            <p:cNvPicPr/>
            <p:nvPr/>
          </p:nvPicPr>
          <p:blipFill>
            <a:blip r:embed="rId15"/>
            <a:stretch/>
          </p:blipFill>
          <p:spPr>
            <a:xfrm>
              <a:off x="5282640" y="6004080"/>
              <a:ext cx="258840" cy="303840"/>
            </a:xfrm>
            <a:prstGeom prst="rect">
              <a:avLst/>
            </a:prstGeom>
            <a:ln w="0">
              <a:noFill/>
            </a:ln>
          </p:spPr>
        </p:pic>
        <p:pic>
          <p:nvPicPr>
            <p:cNvPr id="326" name="Picture 354" descr=""/>
            <p:cNvPicPr/>
            <p:nvPr/>
          </p:nvPicPr>
          <p:blipFill>
            <a:blip r:embed="rId16"/>
            <a:stretch/>
          </p:blipFill>
          <p:spPr>
            <a:xfrm>
              <a:off x="5281920" y="4937400"/>
              <a:ext cx="259560" cy="276840"/>
            </a:xfrm>
            <a:prstGeom prst="rect">
              <a:avLst/>
            </a:prstGeom>
            <a:ln w="0">
              <a:noFill/>
            </a:ln>
          </p:spPr>
        </p:pic>
        <p:pic>
          <p:nvPicPr>
            <p:cNvPr id="327" name="Picture 355" descr=""/>
            <p:cNvPicPr/>
            <p:nvPr/>
          </p:nvPicPr>
          <p:blipFill>
            <a:blip r:embed="rId17"/>
            <a:stretch/>
          </p:blipFill>
          <p:spPr>
            <a:xfrm>
              <a:off x="5288400" y="5311800"/>
              <a:ext cx="258840" cy="303840"/>
            </a:xfrm>
            <a:prstGeom prst="rect">
              <a:avLst/>
            </a:prstGeom>
            <a:ln w="0">
              <a:noFill/>
            </a:ln>
          </p:spPr>
        </p:pic>
      </p:grpSp>
      <p:pic>
        <p:nvPicPr>
          <p:cNvPr id="328" name="Obrázek 7" descr=""/>
          <p:cNvPicPr/>
          <p:nvPr/>
        </p:nvPicPr>
        <p:blipFill>
          <a:blip r:embed="rId18"/>
          <a:stretch/>
        </p:blipFill>
        <p:spPr>
          <a:xfrm>
            <a:off x="5472000" y="2376000"/>
            <a:ext cx="682920" cy="718560"/>
          </a:xfrm>
          <a:prstGeom prst="rect">
            <a:avLst/>
          </a:prstGeom>
          <a:ln w="9360">
            <a:noFill/>
          </a:ln>
        </p:spPr>
      </p:pic>
      <p:sp>
        <p:nvSpPr>
          <p:cNvPr id="329" name="Freeform 4"/>
          <p:cNvSpPr/>
          <p:nvPr/>
        </p:nvSpPr>
        <p:spPr>
          <a:xfrm>
            <a:off x="5616000" y="1728000"/>
            <a:ext cx="3384000" cy="4824000"/>
          </a:xfrm>
          <a:custGeom>
            <a:avLst/>
            <a:gdLst>
              <a:gd name="textAreaLeft" fmla="*/ 0 w 3384000"/>
              <a:gd name="textAreaRight" fmla="*/ 3384360 w 3384000"/>
              <a:gd name="textAreaTop" fmla="*/ 0 h 4824000"/>
              <a:gd name="textAreaBottom" fmla="*/ 4824360 h 4824000"/>
            </a:gdLst>
            <a:ahLst/>
            <a:rect l="textAreaLeft" t="textAreaTop" r="textAreaRight" b="textAreaBottom"/>
            <a:pathLst>
              <a:path w="9401" h="13401">
                <a:moveTo>
                  <a:pt x="0" y="4400"/>
                </a:moveTo>
                <a:lnTo>
                  <a:pt x="0" y="4600"/>
                </a:lnTo>
                <a:lnTo>
                  <a:pt x="1400" y="7000"/>
                </a:lnTo>
                <a:lnTo>
                  <a:pt x="1200" y="8400"/>
                </a:lnTo>
                <a:lnTo>
                  <a:pt x="1200" y="11200"/>
                </a:lnTo>
                <a:lnTo>
                  <a:pt x="2200" y="13000"/>
                </a:lnTo>
                <a:lnTo>
                  <a:pt x="3600" y="12400"/>
                </a:lnTo>
                <a:lnTo>
                  <a:pt x="5800" y="13400"/>
                </a:lnTo>
                <a:lnTo>
                  <a:pt x="8600" y="11800"/>
                </a:lnTo>
                <a:lnTo>
                  <a:pt x="9200" y="12400"/>
                </a:lnTo>
                <a:lnTo>
                  <a:pt x="9400" y="9800"/>
                </a:lnTo>
                <a:lnTo>
                  <a:pt x="8200" y="8800"/>
                </a:lnTo>
                <a:lnTo>
                  <a:pt x="9200" y="7200"/>
                </a:lnTo>
                <a:lnTo>
                  <a:pt x="8400" y="4600"/>
                </a:lnTo>
                <a:lnTo>
                  <a:pt x="9000" y="2400"/>
                </a:lnTo>
                <a:lnTo>
                  <a:pt x="7600" y="400"/>
                </a:lnTo>
                <a:lnTo>
                  <a:pt x="5400" y="1800"/>
                </a:lnTo>
                <a:lnTo>
                  <a:pt x="3800" y="0"/>
                </a:lnTo>
                <a:lnTo>
                  <a:pt x="1600" y="1200"/>
                </a:lnTo>
                <a:lnTo>
                  <a:pt x="200" y="200"/>
                </a:lnTo>
                <a:lnTo>
                  <a:pt x="400" y="1600"/>
                </a:lnTo>
                <a:lnTo>
                  <a:pt x="400" y="1400"/>
                </a:lnTo>
              </a:path>
            </a:pathLst>
          </a:custGeom>
          <a:noFill/>
          <a:ln w="0">
            <a:solidFill>
              <a:srgbClr val="000000"/>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chemeClr val="dk1"/>
              </a:solidFill>
              <a:uFillTx/>
              <a:latin typeface="Calibri"/>
            </a:endParaRPr>
          </a:p>
        </p:txBody>
      </p:sp>
      <p:sp>
        <p:nvSpPr>
          <p:cNvPr id="330" name="TextShape 5"/>
          <p:cNvSpPr/>
          <p:nvPr/>
        </p:nvSpPr>
        <p:spPr>
          <a:xfrm>
            <a:off x="285840" y="2376000"/>
            <a:ext cx="5113800" cy="1943640"/>
          </a:xfrm>
          <a:prstGeom prst="rect">
            <a:avLst/>
          </a:prstGeom>
          <a:noFill/>
          <a:ln w="0">
            <a:noFill/>
          </a:ln>
        </p:spPr>
        <p:style>
          <a:lnRef idx="0"/>
          <a:fillRef idx="0"/>
          <a:effectRef idx="0"/>
          <a:fontRef idx="minor"/>
        </p:style>
        <p:txBody>
          <a:bodyPr lIns="90000" rIns="90000" tIns="45000" bIns="45000" anchor="t">
            <a:normAutofit fontScale="925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They are used with:</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variables – both instance and class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methods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...and also classes!</a:t>
            </a:r>
            <a:endParaRPr b="0" lang="cs-CZ" sz="2400" strike="noStrike" u="none">
              <a:solidFill>
                <a:srgbClr val="000000"/>
              </a:solidFill>
              <a:uFillTx/>
              <a:latin typeface="Arial"/>
            </a:endParaRPr>
          </a:p>
        </p:txBody>
      </p:sp>
      <p:sp>
        <p:nvSpPr>
          <p:cNvPr id="33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Visibility modifiers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2" name="TextShape 2"/>
          <p:cNvSpPr/>
          <p:nvPr/>
        </p:nvSpPr>
        <p:spPr>
          <a:xfrm>
            <a:off x="139680" y="2120040"/>
            <a:ext cx="8571960" cy="387072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You can write more than one constructor in a class.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1800" strike="noStrike" u="none">
                <a:solidFill>
                  <a:srgbClr val="000000"/>
                </a:solidFill>
                <a:uFillTx/>
                <a:latin typeface="Arial"/>
              </a:rPr>
              <a:t>This is known as </a:t>
            </a:r>
            <a:r>
              <a:rPr b="1" lang="en-US" sz="1800" strike="noStrike" u="sng">
                <a:solidFill>
                  <a:srgbClr val="000000"/>
                </a:solidFill>
                <a:uFillTx/>
                <a:latin typeface="Arial"/>
              </a:rPr>
              <a:t>overloading</a:t>
            </a:r>
            <a:r>
              <a:rPr b="0" lang="en-US" sz="1800" strike="noStrike" u="none">
                <a:solidFill>
                  <a:srgbClr val="000000"/>
                </a:solidFill>
                <a:uFillTx/>
                <a:latin typeface="Arial"/>
              </a:rPr>
              <a:t> a constructor.</a:t>
            </a:r>
            <a:endParaRPr b="0" lang="cs-CZ" sz="18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1800" strike="noStrike" u="none">
                <a:solidFill>
                  <a:srgbClr val="000000"/>
                </a:solidFill>
                <a:uFillTx/>
                <a:latin typeface="Arial"/>
              </a:rPr>
              <a:t>A class may have an unlimited number of constructors.</a:t>
            </a:r>
            <a:endParaRPr b="0" lang="cs-CZ" sz="18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Each overloaded constructor is named the same.</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But they differ in any of the following ways: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1800" strike="noStrike" u="none">
                <a:solidFill>
                  <a:srgbClr val="000000"/>
                </a:solidFill>
                <a:uFillTx/>
                <a:latin typeface="Arial"/>
              </a:rPr>
              <a:t>Number of parameters.</a:t>
            </a:r>
            <a:endParaRPr b="0" lang="cs-CZ" sz="18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1800" strike="noStrike" u="none">
                <a:solidFill>
                  <a:srgbClr val="000000"/>
                </a:solidFill>
                <a:uFillTx/>
                <a:latin typeface="Arial"/>
              </a:rPr>
              <a:t>Types of parameters.</a:t>
            </a:r>
            <a:endParaRPr b="0" lang="cs-CZ" sz="18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1800" strike="noStrike" u="none">
                <a:solidFill>
                  <a:srgbClr val="000000"/>
                </a:solidFill>
                <a:uFillTx/>
                <a:latin typeface="Arial"/>
              </a:rPr>
              <a:t>Ordering of parameters.</a:t>
            </a:r>
            <a:endParaRPr b="0" lang="cs-CZ" sz="1800" strike="noStrike" u="none">
              <a:solidFill>
                <a:srgbClr val="000000"/>
              </a:solidFill>
              <a:uFillTx/>
              <a:latin typeface="Arial"/>
            </a:endParaRPr>
          </a:p>
        </p:txBody>
      </p:sp>
      <p:sp>
        <p:nvSpPr>
          <p:cNvPr id="33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Overloading Constructors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334" name="Picture 284" descr=""/>
          <p:cNvPicPr/>
          <p:nvPr/>
        </p:nvPicPr>
        <p:blipFill>
          <a:blip r:embed="rId1"/>
          <a:stretch/>
        </p:blipFill>
        <p:spPr>
          <a:xfrm>
            <a:off x="864000" y="2952000"/>
            <a:ext cx="7559640" cy="3570840"/>
          </a:xfrm>
          <a:prstGeom prst="rect">
            <a:avLst/>
          </a:prstGeom>
          <a:ln w="0">
            <a:noFill/>
          </a:ln>
        </p:spPr>
      </p:pic>
      <p:sp>
        <p:nvSpPr>
          <p:cNvPr id="335" name="TextShape 2"/>
          <p:cNvSpPr/>
          <p:nvPr/>
        </p:nvSpPr>
        <p:spPr>
          <a:xfrm>
            <a:off x="150120" y="1836720"/>
            <a:ext cx="8571960" cy="108360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2800" strike="noStrike" u="none">
                <a:solidFill>
                  <a:srgbClr val="000000"/>
                </a:solidFill>
                <a:uFillTx/>
                <a:latin typeface="Arial"/>
              </a:rPr>
              <a:t>Very similar code is repeated in these constructors.</a:t>
            </a:r>
            <a:endParaRPr b="0" lang="cs-CZ" sz="28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2800" strike="noStrike" u="none">
                <a:solidFill>
                  <a:srgbClr val="000000"/>
                </a:solidFill>
                <a:uFillTx/>
                <a:latin typeface="Arial"/>
              </a:rPr>
              <a:t>It’s possible to minimize this redundancy.</a:t>
            </a:r>
            <a:endParaRPr b="0" lang="cs-CZ" sz="2800" strike="noStrike" u="none">
              <a:solidFill>
                <a:srgbClr val="000000"/>
              </a:solidFill>
              <a:uFillTx/>
              <a:latin typeface="Arial"/>
            </a:endParaRPr>
          </a:p>
        </p:txBody>
      </p:sp>
      <p:sp>
        <p:nvSpPr>
          <p:cNvPr id="336" name="CustomShape 3"/>
          <p:cNvSpPr/>
          <p:nvPr/>
        </p:nvSpPr>
        <p:spPr>
          <a:xfrm>
            <a:off x="1008000" y="3384000"/>
            <a:ext cx="2591640" cy="863640"/>
          </a:xfrm>
          <a:prstGeom prst="rect">
            <a:avLst/>
          </a:prstGeom>
          <a:noFill/>
          <a:ln w="0">
            <a:solidFill>
              <a:srgbClr val="6666ff"/>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37" name="CustomShape 4"/>
          <p:cNvSpPr/>
          <p:nvPr/>
        </p:nvSpPr>
        <p:spPr>
          <a:xfrm>
            <a:off x="1008000" y="5256000"/>
            <a:ext cx="2519640" cy="863640"/>
          </a:xfrm>
          <a:prstGeom prst="rect">
            <a:avLst/>
          </a:prstGeom>
          <a:noFill/>
          <a:ln w="0">
            <a:solidFill>
              <a:srgbClr val="6666ff"/>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38" name="PlaceHolder 1"/>
          <p:cNvSpPr>
            <a:spLocks noGrp="1"/>
          </p:cNvSpPr>
          <p:nvPr>
            <p:ph type="title"/>
          </p:nvPr>
        </p:nvSpPr>
        <p:spPr>
          <a:xfrm>
            <a:off x="150120" y="73800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Recognizing Redundancy in Constructors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9" name="TextShape 2"/>
          <p:cNvSpPr/>
          <p:nvPr/>
        </p:nvSpPr>
        <p:spPr>
          <a:xfrm>
            <a:off x="175320" y="2055960"/>
            <a:ext cx="8571960" cy="1023840"/>
          </a:xfrm>
          <a:prstGeom prst="rect">
            <a:avLst/>
          </a:prstGeom>
          <a:noFill/>
          <a:ln w="0">
            <a:noFill/>
          </a:ln>
        </p:spPr>
        <p:style>
          <a:lnRef idx="0"/>
          <a:fillRef idx="0"/>
          <a:effectRef idx="0"/>
          <a:fontRef idx="minor"/>
        </p:style>
        <p:txBody>
          <a:bodyPr lIns="0" rIns="0" tIns="0" bIns="0" anchor="t">
            <a:normAutofit/>
          </a:bodyPr>
          <a:p>
            <a:pPr marL="432000" indent="-324000" defTabSz="914400">
              <a:lnSpc>
                <a:spcPct val="100000"/>
              </a:lnSpc>
              <a:spcBef>
                <a:spcPts val="1414"/>
              </a:spcBef>
              <a:buClr>
                <a:srgbClr val="000000"/>
              </a:buClr>
              <a:buSzPct val="45000"/>
              <a:buFont typeface="Wingdings" charset="2"/>
              <a:buChar char=""/>
            </a:pPr>
            <a:r>
              <a:rPr b="0" lang="en-US" sz="2400" strike="noStrike" u="none">
                <a:solidFill>
                  <a:srgbClr val="000000"/>
                </a:solidFill>
                <a:uFillTx/>
                <a:latin typeface="Arial"/>
              </a:rPr>
              <a:t>By using the </a:t>
            </a:r>
            <a:r>
              <a:rPr b="0" lang="en-US" sz="2400" strike="noStrike" u="none">
                <a:solidFill>
                  <a:srgbClr val="0000ff"/>
                </a:solidFill>
                <a:uFillTx/>
                <a:latin typeface="Arial"/>
              </a:rPr>
              <a:t>this</a:t>
            </a:r>
            <a:r>
              <a:rPr b="0" lang="en-US" sz="2400" strike="noStrike" u="none">
                <a:solidFill>
                  <a:srgbClr val="090080"/>
                </a:solidFill>
                <a:uFillTx/>
                <a:latin typeface="Arial"/>
              </a:rPr>
              <a:t> </a:t>
            </a:r>
            <a:r>
              <a:rPr b="0" lang="en-US" sz="2400" strike="noStrike" u="none">
                <a:solidFill>
                  <a:srgbClr val="000000"/>
                </a:solidFill>
                <a:uFillTx/>
                <a:latin typeface="Arial"/>
              </a:rPr>
              <a:t>keyword, one constructor may call another.</a:t>
            </a:r>
            <a:endParaRPr b="0" lang="cs-CZ" sz="2400" strike="noStrike" u="none">
              <a:solidFill>
                <a:srgbClr val="000000"/>
              </a:solidFill>
              <a:uFillTx/>
              <a:latin typeface="Arial"/>
            </a:endParaRPr>
          </a:p>
        </p:txBody>
      </p:sp>
      <p:pic>
        <p:nvPicPr>
          <p:cNvPr id="340" name="Picture 289" descr=""/>
          <p:cNvPicPr/>
          <p:nvPr/>
        </p:nvPicPr>
        <p:blipFill>
          <a:blip r:embed="rId1"/>
          <a:stretch/>
        </p:blipFill>
        <p:spPr>
          <a:xfrm>
            <a:off x="576000" y="2662200"/>
            <a:ext cx="7988040" cy="2953440"/>
          </a:xfrm>
          <a:prstGeom prst="rect">
            <a:avLst/>
          </a:prstGeom>
          <a:ln w="0">
            <a:noFill/>
          </a:ln>
        </p:spPr>
      </p:pic>
      <p:sp>
        <p:nvSpPr>
          <p:cNvPr id="341" name="CustomShape 3"/>
          <p:cNvSpPr/>
          <p:nvPr/>
        </p:nvSpPr>
        <p:spPr>
          <a:xfrm>
            <a:off x="792000" y="3096000"/>
            <a:ext cx="4391640" cy="287640"/>
          </a:xfrm>
          <a:prstGeom prst="rect">
            <a:avLst/>
          </a:prstGeom>
          <a:noFill/>
          <a:ln w="0">
            <a:solidFill>
              <a:srgbClr val="6666ff"/>
            </a:solidFill>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42" name="PlaceHolder 1"/>
          <p:cNvSpPr>
            <a:spLocks noGrp="1"/>
          </p:cNvSpPr>
          <p:nvPr>
            <p:ph type="title"/>
          </p:nvPr>
        </p:nvSpPr>
        <p:spPr>
          <a:xfrm>
            <a:off x="175320" y="73116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Constructors Can Call Other Constructors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3" name="TextShape 2"/>
          <p:cNvSpPr/>
          <p:nvPr/>
        </p:nvSpPr>
        <p:spPr>
          <a:xfrm>
            <a:off x="285840" y="2415600"/>
            <a:ext cx="8571960" cy="4132800"/>
          </a:xfrm>
          <a:prstGeom prst="rect">
            <a:avLst/>
          </a:prstGeom>
          <a:noFill/>
          <a:ln w="0">
            <a:noFill/>
          </a:ln>
        </p:spPr>
        <p:style>
          <a:lnRef idx="0"/>
          <a:fillRef idx="0"/>
          <a:effectRef idx="0"/>
          <a:fontRef idx="minor"/>
        </p:style>
        <p:txBody>
          <a:bodyPr lIns="0" rIns="0" tIns="0" bIns="0" anchor="t">
            <a:normAutofit fontScale="625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Any method can be overloaded, including ...</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Constructors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Methods that model object behaviors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Methods that perform calculations</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All versions of an overloaded method are named the same.</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But differ in any of the following ways(in a signature of the method):</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1" lang="en-US" sz="2400" strike="noStrike" u="none">
                <a:solidFill>
                  <a:srgbClr val="000000"/>
                </a:solidFill>
                <a:uFillTx/>
                <a:latin typeface="Arial"/>
              </a:rPr>
              <a:t>Number </a:t>
            </a:r>
            <a:r>
              <a:rPr b="0" lang="en-US" sz="2400" strike="noStrike" u="none">
                <a:solidFill>
                  <a:srgbClr val="000000"/>
                </a:solidFill>
                <a:uFillTx/>
                <a:latin typeface="Arial"/>
              </a:rPr>
              <a:t>of parameters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1" lang="en-US" sz="2400" strike="noStrike" u="none">
                <a:solidFill>
                  <a:srgbClr val="000000"/>
                </a:solidFill>
                <a:uFillTx/>
                <a:latin typeface="Arial"/>
              </a:rPr>
              <a:t>Types</a:t>
            </a:r>
            <a:r>
              <a:rPr b="0" lang="en-US" sz="2400" strike="noStrike" u="none">
                <a:solidFill>
                  <a:srgbClr val="000000"/>
                </a:solidFill>
                <a:uFillTx/>
                <a:latin typeface="Arial"/>
              </a:rPr>
              <a:t> of parameters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1" lang="en-US" sz="2400" strike="noStrike" u="none">
                <a:solidFill>
                  <a:srgbClr val="000000"/>
                </a:solidFill>
                <a:uFillTx/>
                <a:latin typeface="Arial"/>
              </a:rPr>
              <a:t>Ordering </a:t>
            </a:r>
            <a:r>
              <a:rPr b="0" lang="en-US" sz="2400" strike="noStrike" u="none">
                <a:solidFill>
                  <a:srgbClr val="000000"/>
                </a:solidFill>
                <a:uFillTx/>
                <a:latin typeface="Arial"/>
              </a:rPr>
              <a:t>of parameters</a:t>
            </a:r>
            <a:endParaRPr b="0" lang="cs-CZ" sz="2400" strike="noStrike" u="none">
              <a:solidFill>
                <a:srgbClr val="000000"/>
              </a:solidFill>
              <a:uFillTx/>
              <a:latin typeface="Arial"/>
            </a:endParaRPr>
          </a:p>
          <a:p>
            <a:pPr marL="425880" indent="-343080" defTabSz="914400">
              <a:lnSpc>
                <a:spcPct val="100000"/>
              </a:lnSpc>
              <a:spcBef>
                <a:spcPts val="1134"/>
              </a:spcBef>
              <a:buClr>
                <a:srgbClr val="000000"/>
              </a:buClr>
              <a:buSzPct val="75000"/>
              <a:buFont typeface="Arial"/>
              <a:buChar char="•"/>
            </a:pPr>
            <a:r>
              <a:rPr b="0" lang="en-US" sz="3200" strike="noStrike" u="none">
                <a:solidFill>
                  <a:srgbClr val="000000"/>
                </a:solidFill>
                <a:uFillTx/>
                <a:latin typeface="Arial"/>
              </a:rPr>
              <a:t>Which version of overloaded methods is chosen </a:t>
            </a:r>
            <a:r>
              <a:rPr b="1" lang="en-US" sz="3200" strike="noStrike" u="none">
                <a:solidFill>
                  <a:srgbClr val="000000"/>
                </a:solidFill>
                <a:uFillTx/>
                <a:latin typeface="Arial"/>
              </a:rPr>
              <a:t>during compilation – important when we use object types and inheritance.</a:t>
            </a:r>
            <a:endParaRPr b="0" lang="cs-CZ" sz="3200" strike="noStrike" u="none">
              <a:solidFill>
                <a:srgbClr val="000000"/>
              </a:solidFill>
              <a:uFillTx/>
              <a:latin typeface="Arial"/>
            </a:endParaRPr>
          </a:p>
        </p:txBody>
      </p:sp>
      <p:sp>
        <p:nvSpPr>
          <p:cNvPr id="34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Overloading Methods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5" name="TextShape 2"/>
          <p:cNvSpPr/>
          <p:nvPr/>
        </p:nvSpPr>
        <p:spPr>
          <a:xfrm>
            <a:off x="150120" y="2598840"/>
            <a:ext cx="8571960" cy="729720"/>
          </a:xfrm>
          <a:prstGeom prst="rect">
            <a:avLst/>
          </a:prstGeom>
          <a:noFill/>
          <a:ln w="0">
            <a:noFill/>
          </a:ln>
        </p:spPr>
        <p:style>
          <a:lnRef idx="0"/>
          <a:fillRef idx="0"/>
          <a:effectRef idx="0"/>
          <a:fontRef idx="minor"/>
        </p:style>
        <p:txBody>
          <a:bodyPr lIns="0" rIns="0" tIns="0" bIns="0" anchor="t">
            <a:normAutofit fontScale="850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In this example, one method returns a value to the other.</a:t>
            </a:r>
            <a:endParaRPr b="0" lang="cs-CZ" sz="3200" strike="noStrike" u="none">
              <a:solidFill>
                <a:srgbClr val="000000"/>
              </a:solidFill>
              <a:uFillTx/>
              <a:latin typeface="Arial"/>
            </a:endParaRPr>
          </a:p>
        </p:txBody>
      </p:sp>
      <p:pic>
        <p:nvPicPr>
          <p:cNvPr id="346" name="Picture 307" descr=""/>
          <p:cNvPicPr/>
          <p:nvPr/>
        </p:nvPicPr>
        <p:blipFill>
          <a:blip r:embed="rId1"/>
          <a:stretch/>
        </p:blipFill>
        <p:spPr>
          <a:xfrm>
            <a:off x="648000" y="3607200"/>
            <a:ext cx="7237800" cy="2805840"/>
          </a:xfrm>
          <a:prstGeom prst="rect">
            <a:avLst/>
          </a:prstGeom>
          <a:ln w="0">
            <a:noFill/>
          </a:ln>
        </p:spPr>
      </p:pic>
      <p:sp>
        <p:nvSpPr>
          <p:cNvPr id="34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Methods Can Call Other Methods in the Same Class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2</a:t>
            </a:r>
            <a:r>
              <a:rPr b="1" lang="en-US" sz="2700" strike="noStrike" u="none" baseline="30000">
                <a:solidFill>
                  <a:srgbClr val="00a499"/>
                </a:solidFill>
                <a:uFillTx/>
                <a:latin typeface="Calibri"/>
              </a:rPr>
              <a:t>nd</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349"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Basic OOP</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Interface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Inheritance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Method overriding</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Scanner class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Nested (Internal) class</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6BE042CD-22CC-48F1-A1B6-746515208151}" type="slidenum">
              <a:t>39</a:t>
            </a:fld>
          </a:p>
        </p:txBody>
      </p:sp>
      <p:sp>
        <p:nvSpPr>
          <p:cNvPr id="6" name="PlaceHolder 5"/>
          <p:cNvSpPr>
            <a:spLocks noGrp="1"/>
          </p:cNvSpPr>
          <p:nvPr>
            <p:ph type="dt" idx="4"/>
          </p:nvPr>
        </p:nvSpPr>
        <p:spPr/>
        <p:txBody>
          <a:bodyPr/>
          <a:p>
            <a:fld id="{4A216CE1-5E89-4EC5-BB61-8DEA99FDFD7F}" type="datetime3">
              <a:rPr lang="cs-CZ"/>
              <a:t>12. září 2024</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PlaceHolder 1"/>
          <p:cNvSpPr>
            <a:spLocks noGrp="1"/>
          </p:cNvSpPr>
          <p:nvPr>
            <p:ph type="title"/>
          </p:nvPr>
        </p:nvSpPr>
        <p:spPr>
          <a:xfrm>
            <a:off x="152640" y="1052640"/>
            <a:ext cx="8847000" cy="1593360"/>
          </a:xfrm>
          <a:prstGeom prst="rect">
            <a:avLst/>
          </a:prstGeom>
          <a:noFill/>
          <a:ln w="0">
            <a:noFill/>
          </a:ln>
        </p:spPr>
        <p:txBody>
          <a:bodyPr lIns="91440" rIns="91440" tIns="45720" bIns="45720" anchor="b">
            <a:noAutofit/>
          </a:bodyPr>
          <a:p>
            <a:pPr indent="0" defTabSz="685800">
              <a:lnSpc>
                <a:spcPct val="90000"/>
              </a:lnSpc>
              <a:buNone/>
            </a:pPr>
            <a:r>
              <a:rPr b="1" lang="en-US" sz="3600" strike="noStrike" u="none">
                <a:solidFill>
                  <a:srgbClr val="00a499"/>
                </a:solidFill>
                <a:uFillTx/>
                <a:latin typeface="Calibri"/>
              </a:rPr>
              <a:t>1</a:t>
            </a:r>
            <a:r>
              <a:rPr b="1" lang="en-US" sz="3600" strike="noStrike" u="none" baseline="30000">
                <a:solidFill>
                  <a:srgbClr val="00a499"/>
                </a:solidFill>
                <a:uFillTx/>
                <a:latin typeface="Calibri"/>
              </a:rPr>
              <a:t>th </a:t>
            </a:r>
            <a:r>
              <a:rPr b="1" lang="en-US" sz="3600" strike="noStrike" u="none">
                <a:solidFill>
                  <a:srgbClr val="00a499"/>
                </a:solidFill>
                <a:uFillTx/>
                <a:latin typeface="Calibri"/>
              </a:rPr>
              <a:t>lecture - objectives</a:t>
            </a:r>
            <a:endParaRPr b="0" lang="cs-CZ" sz="3600" strike="noStrike" u="none">
              <a:solidFill>
                <a:schemeClr val="dk1"/>
              </a:solidFill>
              <a:uFillTx/>
              <a:latin typeface="Calibri"/>
            </a:endParaRPr>
          </a:p>
        </p:txBody>
      </p:sp>
      <p:sp>
        <p:nvSpPr>
          <p:cNvPr id="198" name="PlaceHolder 2"/>
          <p:cNvSpPr>
            <a:spLocks noGrp="1"/>
          </p:cNvSpPr>
          <p:nvPr>
            <p:ph/>
          </p:nvPr>
        </p:nvSpPr>
        <p:spPr>
          <a:xfrm>
            <a:off x="152640" y="2807640"/>
            <a:ext cx="8847000" cy="3377520"/>
          </a:xfrm>
          <a:prstGeom prst="rect">
            <a:avLst/>
          </a:prstGeom>
          <a:noFill/>
          <a:ln w="0">
            <a:noFill/>
          </a:ln>
        </p:spPr>
        <p:txBody>
          <a:bodyPr lIns="91440" rIns="91440" tIns="45720" bIns="45720" anchor="t">
            <a:normAutofit/>
          </a:bodyPr>
          <a:p>
            <a:pPr marL="285840" indent="-285840" defTabSz="685800">
              <a:lnSpc>
                <a:spcPct val="90000"/>
              </a:lnSpc>
              <a:spcBef>
                <a:spcPts val="751"/>
              </a:spcBef>
              <a:buClr>
                <a:srgbClr val="8b8b8b"/>
              </a:buClr>
              <a:buFont typeface="Arial"/>
              <a:buChar char="•"/>
            </a:pPr>
            <a:r>
              <a:rPr b="0" lang="en-US" sz="2400" strike="noStrike" u="none">
                <a:solidFill>
                  <a:schemeClr val="dk1">
                    <a:tint val="75000"/>
                  </a:schemeClr>
                </a:solidFill>
                <a:uFillTx/>
                <a:latin typeface="Calibri"/>
              </a:rPr>
              <a:t>Types, Operators, variables</a:t>
            </a:r>
            <a:endParaRPr b="0" lang="cs-CZ" sz="2400" strike="noStrike" u="none">
              <a:solidFill>
                <a:schemeClr val="dk1"/>
              </a:solidFill>
              <a:uFillTx/>
              <a:latin typeface="Calibri"/>
            </a:endParaRPr>
          </a:p>
          <a:p>
            <a:pPr marL="285840" indent="-285840" defTabSz="685800">
              <a:lnSpc>
                <a:spcPct val="90000"/>
              </a:lnSpc>
              <a:spcBef>
                <a:spcPts val="751"/>
              </a:spcBef>
              <a:buClr>
                <a:srgbClr val="8b8b8b"/>
              </a:buClr>
              <a:buFont typeface="Arial"/>
              <a:buChar char="•"/>
            </a:pPr>
            <a:r>
              <a:rPr b="0" lang="en-US" sz="2400" strike="noStrike" u="none">
                <a:solidFill>
                  <a:schemeClr val="dk1">
                    <a:tint val="75000"/>
                  </a:schemeClr>
                </a:solidFill>
                <a:uFillTx/>
                <a:latin typeface="Calibri"/>
              </a:rPr>
              <a:t>Object type, class structure</a:t>
            </a:r>
            <a:endParaRPr b="0" lang="cs-CZ" sz="2400" strike="noStrike" u="none">
              <a:solidFill>
                <a:schemeClr val="dk1"/>
              </a:solidFill>
              <a:uFillTx/>
              <a:latin typeface="Calibri"/>
            </a:endParaRPr>
          </a:p>
          <a:p>
            <a:pPr marL="285840" indent="-285840" defTabSz="685800">
              <a:lnSpc>
                <a:spcPct val="90000"/>
              </a:lnSpc>
              <a:spcBef>
                <a:spcPts val="751"/>
              </a:spcBef>
              <a:buClr>
                <a:srgbClr val="8b8b8b"/>
              </a:buClr>
              <a:buFont typeface="Arial"/>
              <a:buChar char="•"/>
            </a:pPr>
            <a:r>
              <a:rPr b="0" lang="en-US" sz="2400" strike="noStrike" u="none">
                <a:solidFill>
                  <a:schemeClr val="dk1">
                    <a:tint val="75000"/>
                  </a:schemeClr>
                </a:solidFill>
                <a:uFillTx/>
                <a:latin typeface="Calibri"/>
              </a:rPr>
              <a:t>Constructors</a:t>
            </a:r>
            <a:endParaRPr b="0" lang="cs-CZ" sz="2400" strike="noStrike" u="none">
              <a:solidFill>
                <a:schemeClr val="dk1"/>
              </a:solidFill>
              <a:uFillTx/>
              <a:latin typeface="Calibri"/>
            </a:endParaRPr>
          </a:p>
          <a:p>
            <a:pPr marL="285840" indent="-285840" defTabSz="685800">
              <a:lnSpc>
                <a:spcPct val="90000"/>
              </a:lnSpc>
              <a:spcBef>
                <a:spcPts val="751"/>
              </a:spcBef>
              <a:buClr>
                <a:srgbClr val="8b8b8b"/>
              </a:buClr>
              <a:buFont typeface="Arial"/>
              <a:buChar char="•"/>
            </a:pPr>
            <a:r>
              <a:rPr b="0" lang="en-US" sz="2400" strike="noStrike" u="none">
                <a:solidFill>
                  <a:schemeClr val="dk1">
                    <a:tint val="75000"/>
                  </a:schemeClr>
                </a:solidFill>
                <a:uFillTx/>
                <a:latin typeface="Calibri"/>
              </a:rPr>
              <a:t>Overloading</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1600" strike="noStrike" u="none">
              <a:solidFill>
                <a:schemeClr val="dk1"/>
              </a:solidFill>
              <a:uFillTx/>
              <a:latin typeface="Calibri"/>
            </a:endParaRPr>
          </a:p>
        </p:txBody>
      </p:sp>
      <p:sp>
        <p:nvSpPr>
          <p:cNvPr id="4" name="PlaceHolder 3"/>
          <p:cNvSpPr>
            <a:spLocks noGrp="1"/>
          </p:cNvSpPr>
          <p:nvPr>
            <p:ph type="ftr" idx="8"/>
          </p:nvPr>
        </p:nvSpPr>
        <p:spPr/>
        <p:txBody>
          <a:bodyPr/>
          <a:p>
            <a:r>
              <a:t>text</a:t>
            </a:r>
          </a:p>
        </p:txBody>
      </p:sp>
      <p:sp>
        <p:nvSpPr>
          <p:cNvPr id="5" name="PlaceHolder 4"/>
          <p:cNvSpPr>
            <a:spLocks noGrp="1"/>
          </p:cNvSpPr>
          <p:nvPr>
            <p:ph type="sldNum" idx="9"/>
          </p:nvPr>
        </p:nvSpPr>
        <p:spPr/>
        <p:txBody>
          <a:bodyPr/>
          <a:p>
            <a:fld id="{5F9DE19A-1419-4F41-880B-00250E43627D}" type="slidenum">
              <a:t>4</a:t>
            </a:fld>
          </a:p>
        </p:txBody>
      </p:sp>
      <p:sp>
        <p:nvSpPr>
          <p:cNvPr id="6" name="PlaceHolder 5"/>
          <p:cNvSpPr>
            <a:spLocks noGrp="1"/>
          </p:cNvSpPr>
          <p:nvPr>
            <p:ph type="dt" idx="7"/>
          </p:nvPr>
        </p:nvSpPr>
        <p:spPr/>
        <p:txBody>
          <a:bodyPr/>
          <a:p>
            <a:fld id="{BC85D341-ED64-4A98-92A4-CF384AB34544}" type="datetime3">
              <a:rPr lang="cs-CZ"/>
              <a:t>12. září 2024</a:t>
            </a:fld>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0" name="TextShape 2"/>
          <p:cNvSpPr/>
          <p:nvPr/>
        </p:nvSpPr>
        <p:spPr>
          <a:xfrm>
            <a:off x="285840" y="2320200"/>
            <a:ext cx="8569800" cy="4231440"/>
          </a:xfrm>
          <a:prstGeom prst="rect">
            <a:avLst/>
          </a:prstGeom>
          <a:noFill/>
          <a:ln w="0">
            <a:noFill/>
          </a:ln>
        </p:spPr>
        <p:style>
          <a:lnRef idx="0"/>
          <a:fillRef idx="0"/>
          <a:effectRef idx="0"/>
          <a:fontRef idx="minor"/>
        </p:style>
        <p:txBody>
          <a:bodyPr lIns="0" rIns="0" tIns="0" bIns="0" anchor="t">
            <a:normAutofit fontScale="775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An interface is a Java construct that helps define the roles that an object can assume – it allows treat with objects of different classes uniformly </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It is implemented by a class or extended by another interface.</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An interface looks like a class with abstract methods (no implementation), but we cannot create an instance of it.</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Interfaces often define collections of related methods without implementations.</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All public methods in a Java interface are abstract (or default using another methods in the interface).</a:t>
            </a:r>
            <a:endParaRPr b="0" lang="cs-CZ" sz="3200" strike="noStrike" u="none">
              <a:solidFill>
                <a:srgbClr val="000000"/>
              </a:solidFill>
              <a:uFillTx/>
              <a:latin typeface="Arial"/>
            </a:endParaRPr>
          </a:p>
        </p:txBody>
      </p:sp>
      <p:sp>
        <p:nvSpPr>
          <p:cNvPr id="35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Interface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2" name="TextShape 2"/>
          <p:cNvSpPr/>
          <p:nvPr/>
        </p:nvSpPr>
        <p:spPr>
          <a:xfrm>
            <a:off x="285840" y="2415600"/>
            <a:ext cx="8571960" cy="3941640"/>
          </a:xfrm>
          <a:prstGeom prst="rect">
            <a:avLst/>
          </a:prstGeom>
          <a:noFill/>
          <a:ln w="0">
            <a:noFill/>
          </a:ln>
        </p:spPr>
        <p:style>
          <a:lnRef idx="0"/>
          <a:fillRef idx="0"/>
          <a:effectRef idx="0"/>
          <a:fontRef idx="minor"/>
        </p:style>
        <p:txBody>
          <a:bodyPr lIns="0" rIns="0" tIns="0" bIns="0" anchor="t">
            <a:normAutofit fontScale="775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When implementing a class from an interface we force it to implement all of the abstract methods.</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The interface forces separation of what a class can do, to how it actually does it.</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So a programmer can change how something is done at any point, without changing the function of the class.</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This facilitates the idea of polymorphism as the methods described in the interface will be implemented by all classes that implement the interface.</a:t>
            </a:r>
            <a:endParaRPr b="0" lang="cs-CZ" sz="3200" strike="noStrike" u="none">
              <a:solidFill>
                <a:srgbClr val="000000"/>
              </a:solidFill>
              <a:uFillTx/>
              <a:latin typeface="Arial"/>
            </a:endParaRPr>
          </a:p>
        </p:txBody>
      </p:sp>
      <p:sp>
        <p:nvSpPr>
          <p:cNvPr id="35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Why Use Interface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TextShape 2"/>
          <p:cNvSpPr/>
          <p:nvPr/>
        </p:nvSpPr>
        <p:spPr>
          <a:xfrm>
            <a:off x="285840" y="2088000"/>
            <a:ext cx="8571960" cy="4269240"/>
          </a:xfrm>
          <a:prstGeom prst="rect">
            <a:avLst/>
          </a:prstGeom>
          <a:noFill/>
          <a:ln w="0">
            <a:noFill/>
          </a:ln>
        </p:spPr>
        <p:style>
          <a:lnRef idx="0"/>
          <a:fillRef idx="0"/>
          <a:effectRef idx="0"/>
          <a:fontRef idx="minor"/>
        </p:style>
        <p:txBody>
          <a:bodyPr lIns="0" rIns="0" tIns="0" bIns="0" anchor="t">
            <a:normAutofit fontScale="62500" lnSpcReduction="1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An interface:</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Can declare public constants.</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Define methods without implementation, default method, private methods or static method.</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Can only refer to its constants and defined methods or other accessible methods (static or methods of objects passed as parameter).</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Can be used with the </a:t>
            </a:r>
            <a:r>
              <a:rPr b="1" lang="en-US" sz="2400" strike="noStrike" u="none">
                <a:solidFill>
                  <a:srgbClr val="000000"/>
                </a:solidFill>
                <a:uFillTx/>
                <a:latin typeface="Arial"/>
              </a:rPr>
              <a:t>instanceof</a:t>
            </a:r>
            <a:r>
              <a:rPr b="0" lang="en-US" sz="2400" strike="noStrike" u="none">
                <a:solidFill>
                  <a:srgbClr val="000000"/>
                </a:solidFill>
                <a:uFillTx/>
                <a:latin typeface="Arial"/>
              </a:rPr>
              <a:t> operator.</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 class</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can implement more then one interface</a:t>
            </a:r>
            <a:endParaRPr b="0" lang="cs-CZ" sz="24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An interface method</a:t>
            </a:r>
            <a:endParaRPr b="0" lang="cs-CZ" sz="32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Each method is public even when you forget to declare it as public – private methods are exception.</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Is implicitly abstract but you can also use the abstract keyword.</a:t>
            </a:r>
            <a:endParaRPr b="0" lang="cs-CZ" sz="2400" strike="noStrike" u="none">
              <a:solidFill>
                <a:srgbClr val="000000"/>
              </a:solidFill>
              <a:uFillTx/>
              <a:latin typeface="Arial"/>
            </a:endParaRPr>
          </a:p>
          <a:p>
            <a:pPr lvl="1" marL="864000" indent="-324000" defTabSz="914400">
              <a:lnSpc>
                <a:spcPct val="100000"/>
              </a:lnSpc>
              <a:spcBef>
                <a:spcPts val="1134"/>
              </a:spcBef>
              <a:buClr>
                <a:srgbClr val="000000"/>
              </a:buClr>
              <a:buSzPct val="75000"/>
              <a:buFont typeface="Symbol" charset="2"/>
              <a:buChar char=""/>
            </a:pPr>
            <a:r>
              <a:rPr b="0" lang="en-US" sz="2400" strike="noStrike" u="none">
                <a:solidFill>
                  <a:srgbClr val="000000"/>
                </a:solidFill>
                <a:uFillTx/>
                <a:latin typeface="Arial"/>
              </a:rPr>
              <a:t>Each variable is public final static – even without modifier.</a:t>
            </a:r>
            <a:endParaRPr b="0" lang="cs-CZ" sz="2400" strike="noStrike" u="none">
              <a:solidFill>
                <a:srgbClr val="000000"/>
              </a:solidFill>
              <a:uFillTx/>
              <a:latin typeface="Arial"/>
            </a:endParaRPr>
          </a:p>
        </p:txBody>
      </p:sp>
      <p:sp>
        <p:nvSpPr>
          <p:cNvPr id="35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Interface properties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6" name="TextShape 2"/>
          <p:cNvSpPr/>
          <p:nvPr/>
        </p:nvSpPr>
        <p:spPr>
          <a:xfrm>
            <a:off x="285840" y="1951560"/>
            <a:ext cx="8571960" cy="2296080"/>
          </a:xfrm>
          <a:prstGeom prst="rect">
            <a:avLst/>
          </a:prstGeom>
          <a:noFill/>
          <a:ln w="0">
            <a:noFill/>
          </a:ln>
        </p:spPr>
        <p:style>
          <a:lnRef idx="0"/>
          <a:fillRef idx="0"/>
          <a:effectRef idx="0"/>
          <a:fontRef idx="minor"/>
        </p:style>
        <p:txBody>
          <a:bodyPr lIns="0" rIns="0" tIns="0" bIns="0" anchor="t">
            <a:normAutofit fontScale="85000" lnSpcReduction="9999"/>
          </a:bodyPr>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To declare a class as an interface you must replace the keyword class with the keyword interface.</a:t>
            </a:r>
            <a:endParaRPr b="0" lang="cs-CZ" sz="3200" strike="noStrike" u="none">
              <a:solidFill>
                <a:srgbClr val="000000"/>
              </a:solidFill>
              <a:uFillTx/>
              <a:latin typeface="Arial"/>
            </a:endParaRPr>
          </a:p>
          <a:p>
            <a:pPr marL="432000" indent="-324000" defTabSz="914400">
              <a:lnSpc>
                <a:spcPct val="100000"/>
              </a:lnSpc>
              <a:spcBef>
                <a:spcPts val="1414"/>
              </a:spcBef>
              <a:buClr>
                <a:srgbClr val="000000"/>
              </a:buClr>
              <a:buSzPct val="45000"/>
              <a:buFont typeface="Wingdings" charset="2"/>
              <a:buChar char=""/>
            </a:pPr>
            <a:r>
              <a:rPr b="0" lang="en-US" sz="3200" strike="noStrike" u="none">
                <a:solidFill>
                  <a:srgbClr val="000000"/>
                </a:solidFill>
                <a:uFillTx/>
                <a:latin typeface="Arial"/>
              </a:rPr>
              <a:t>This will declare your interface and force all methods to be abstract and make the default access modifier public.</a:t>
            </a:r>
            <a:endParaRPr b="0" lang="cs-CZ" sz="3200" strike="noStrike" u="none">
              <a:solidFill>
                <a:srgbClr val="000000"/>
              </a:solidFill>
              <a:uFillTx/>
              <a:latin typeface="Arial"/>
            </a:endParaRPr>
          </a:p>
        </p:txBody>
      </p:sp>
      <p:sp>
        <p:nvSpPr>
          <p:cNvPr id="357" name="CustomShape 3"/>
          <p:cNvSpPr/>
          <p:nvPr/>
        </p:nvSpPr>
        <p:spPr>
          <a:xfrm>
            <a:off x="1931400" y="4635360"/>
            <a:ext cx="505224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trike="noStrike" u="none">
                <a:solidFill>
                  <a:srgbClr val="7f0055"/>
                </a:solidFill>
                <a:uFillTx/>
                <a:latin typeface="Verdana"/>
                <a:ea typeface="Microsoft YaHei"/>
              </a:rPr>
              <a:t>public</a:t>
            </a:r>
            <a:r>
              <a:rPr b="1" lang="en-US" sz="1800" strike="noStrike" u="none">
                <a:solidFill>
                  <a:srgbClr val="000000"/>
                </a:solidFill>
                <a:uFillTx/>
                <a:latin typeface="Verdana"/>
                <a:ea typeface="Microsoft YaHei"/>
              </a:rPr>
              <a:t> </a:t>
            </a:r>
            <a:r>
              <a:rPr b="1" lang="en-US" sz="1800" strike="noStrike" u="none">
                <a:solidFill>
                  <a:srgbClr val="7f0055"/>
                </a:solidFill>
                <a:uFillTx/>
                <a:latin typeface="Verdana"/>
                <a:ea typeface="Microsoft YaHei"/>
              </a:rPr>
              <a:t>interface</a:t>
            </a:r>
            <a:r>
              <a:rPr b="1" lang="en-US" sz="1800" strike="noStrike" u="none">
                <a:solidFill>
                  <a:srgbClr val="000000"/>
                </a:solidFill>
                <a:uFillTx/>
                <a:latin typeface="Verdana"/>
                <a:ea typeface="Microsoft YaHei"/>
              </a:rPr>
              <a:t> </a:t>
            </a:r>
            <a:r>
              <a:rPr b="0" lang="en-US" sz="1800" strike="noStrike" u="none">
                <a:solidFill>
                  <a:srgbClr val="000000"/>
                </a:solidFill>
                <a:uFillTx/>
                <a:latin typeface="Verdana"/>
                <a:ea typeface="Microsoft YaHei"/>
              </a:rPr>
              <a:t>Paintable {</a:t>
            </a:r>
            <a:endParaRPr b="0" lang="cs-CZ" sz="1800" strike="noStrike" u="none">
              <a:solidFill>
                <a:srgbClr val="000000"/>
              </a:solidFill>
              <a:uFillTx/>
              <a:latin typeface="Arial"/>
            </a:endParaRPr>
          </a:p>
          <a:p>
            <a:pPr defTabSz="914400">
              <a:lnSpc>
                <a:spcPct val="100000"/>
              </a:lnSpc>
            </a:pPr>
            <a:r>
              <a:rPr b="1" lang="en-US" sz="1800" strike="noStrike" u="none">
                <a:solidFill>
                  <a:srgbClr val="7f0055"/>
                </a:solidFill>
                <a:uFillTx/>
                <a:latin typeface="Verdana"/>
                <a:ea typeface="Microsoft YaHei"/>
              </a:rPr>
              <a:t>  </a:t>
            </a:r>
            <a:r>
              <a:rPr b="1" lang="en-US" sz="1800" strike="noStrike" u="none">
                <a:solidFill>
                  <a:srgbClr val="7f0055"/>
                </a:solidFill>
                <a:uFillTx/>
                <a:latin typeface="Verdana"/>
                <a:ea typeface="Microsoft YaHei"/>
              </a:rPr>
              <a:t>int </a:t>
            </a:r>
            <a:r>
              <a:rPr b="0" lang="en-US" sz="1800" strike="noStrike" u="none">
                <a:solidFill>
                  <a:srgbClr val="000000"/>
                </a:solidFill>
                <a:uFillTx/>
                <a:latin typeface="Verdana"/>
                <a:ea typeface="Microsoft YaHei"/>
              </a:rPr>
              <a:t>DEFAULT_SIZE = 10;</a:t>
            </a:r>
            <a:endParaRPr b="0" lang="cs-CZ" sz="1800" strike="noStrike" u="none">
              <a:solidFill>
                <a:srgbClr val="000000"/>
              </a:solidFill>
              <a:uFillTx/>
              <a:latin typeface="Arial"/>
            </a:endParaRPr>
          </a:p>
          <a:p>
            <a:pPr defTabSz="914400">
              <a:lnSpc>
                <a:spcPct val="100000"/>
              </a:lnSpc>
            </a:pPr>
            <a:r>
              <a:rPr b="1" lang="en-US" sz="1800" strike="noStrike" u="none">
                <a:solidFill>
                  <a:srgbClr val="7f0055"/>
                </a:solidFill>
                <a:uFillTx/>
                <a:latin typeface="Verdana"/>
                <a:ea typeface="Microsoft YaHei"/>
              </a:rPr>
              <a:t>  </a:t>
            </a:r>
            <a:r>
              <a:rPr b="1" lang="en-US" sz="1800" strike="noStrike" u="none">
                <a:solidFill>
                  <a:srgbClr val="7f0055"/>
                </a:solidFill>
                <a:uFillTx/>
                <a:latin typeface="Verdana"/>
                <a:ea typeface="Microsoft YaHei"/>
              </a:rPr>
              <a:t>void</a:t>
            </a:r>
            <a:r>
              <a:rPr b="1" lang="en-US" sz="1800" strike="noStrike" u="none">
                <a:solidFill>
                  <a:srgbClr val="000000"/>
                </a:solidFill>
                <a:uFillTx/>
                <a:latin typeface="Verdana"/>
                <a:ea typeface="Microsoft YaHei"/>
              </a:rPr>
              <a:t> </a:t>
            </a:r>
            <a:r>
              <a:rPr b="0" lang="en-US" sz="1800" strike="noStrike" u="none">
                <a:solidFill>
                  <a:srgbClr val="000000"/>
                </a:solidFill>
                <a:uFillTx/>
                <a:latin typeface="Verdana"/>
                <a:ea typeface="Microsoft YaHei"/>
              </a:rPr>
              <a:t>paint(MyGraphics d);</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ea typeface="Microsoft YaHei"/>
              </a:rPr>
              <a:t>}</a:t>
            </a:r>
            <a:endParaRPr b="0" lang="cs-CZ" sz="1800" strike="noStrike" u="none">
              <a:solidFill>
                <a:srgbClr val="000000"/>
              </a:solidFill>
              <a:uFillTx/>
              <a:latin typeface="Arial"/>
            </a:endParaRPr>
          </a:p>
        </p:txBody>
      </p:sp>
      <p:pic>
        <p:nvPicPr>
          <p:cNvPr id="358" name="Obrázek 4" descr=""/>
          <p:cNvPicPr/>
          <p:nvPr/>
        </p:nvPicPr>
        <p:blipFill>
          <a:blip r:embed="rId1"/>
          <a:stretch/>
        </p:blipFill>
        <p:spPr>
          <a:xfrm>
            <a:off x="1355400" y="5859720"/>
            <a:ext cx="657720" cy="691920"/>
          </a:xfrm>
          <a:prstGeom prst="rect">
            <a:avLst/>
          </a:prstGeom>
          <a:ln w="9360">
            <a:noFill/>
          </a:ln>
        </p:spPr>
      </p:pic>
      <p:sp>
        <p:nvSpPr>
          <p:cNvPr id="359" name="CustomShape 4"/>
          <p:cNvSpPr/>
          <p:nvPr/>
        </p:nvSpPr>
        <p:spPr>
          <a:xfrm>
            <a:off x="1446840" y="4340520"/>
            <a:ext cx="5248800" cy="1961280"/>
          </a:xfrm>
          <a:custGeom>
            <a:avLst/>
            <a:gdLst>
              <a:gd name="textAreaLeft" fmla="*/ 0 w 5248800"/>
              <a:gd name="textAreaRight" fmla="*/ 5249160 w 5248800"/>
              <a:gd name="textAreaTop" fmla="*/ 0 h 1961280"/>
              <a:gd name="textAreaBottom" fmla="*/ 1961640 h 1961280"/>
            </a:gdLst>
            <a:ahLst/>
            <a:rect l="textAreaLeft" t="textAreaTop" r="textAreaRight" b="textAreaBottom"/>
            <a:pathLst>
              <a:path w="5105400" h="1962150">
                <a:moveTo>
                  <a:pt x="476250" y="1371600"/>
                </a:moveTo>
                <a:lnTo>
                  <a:pt x="0" y="1009650"/>
                </a:lnTo>
                <a:lnTo>
                  <a:pt x="285750" y="590550"/>
                </a:lnTo>
                <a:lnTo>
                  <a:pt x="342900" y="0"/>
                </a:lnTo>
                <a:lnTo>
                  <a:pt x="533400" y="95250"/>
                </a:lnTo>
                <a:lnTo>
                  <a:pt x="2686050" y="152400"/>
                </a:lnTo>
                <a:lnTo>
                  <a:pt x="4476750" y="38100"/>
                </a:lnTo>
                <a:lnTo>
                  <a:pt x="5105400" y="933450"/>
                </a:lnTo>
                <a:lnTo>
                  <a:pt x="4114800" y="1905000"/>
                </a:lnTo>
                <a:lnTo>
                  <a:pt x="2247900" y="1485900"/>
                </a:lnTo>
                <a:lnTo>
                  <a:pt x="762000" y="1962150"/>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60" name="PlaceHolder 1"/>
          <p:cNvSpPr>
            <a:spLocks noGrp="1"/>
          </p:cNvSpPr>
          <p:nvPr>
            <p:ph type="title"/>
          </p:nvPr>
        </p:nvSpPr>
        <p:spPr>
          <a:xfrm>
            <a:off x="150120" y="7822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Declaring Interface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Default (since Java 8) and private(since Java 9) methods </a:t>
            </a:r>
            <a:endParaRPr b="0" lang="cs-CZ" sz="2700" strike="noStrike" u="none">
              <a:solidFill>
                <a:schemeClr val="dk1"/>
              </a:solidFill>
              <a:uFillTx/>
              <a:latin typeface="Calibri"/>
            </a:endParaRPr>
          </a:p>
        </p:txBody>
      </p:sp>
      <p:sp>
        <p:nvSpPr>
          <p:cNvPr id="362" name="PlaceHolder 2"/>
          <p:cNvSpPr>
            <a:spLocks noGrp="1"/>
          </p:cNvSpPr>
          <p:nvPr>
            <p:ph/>
          </p:nvPr>
        </p:nvSpPr>
        <p:spPr>
          <a:xfrm>
            <a:off x="150840" y="2229480"/>
            <a:ext cx="3601800" cy="286344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These methods can not deal with inner structure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Help remove  redundancy in code and extend existing interface</a:t>
            </a:r>
            <a:endParaRPr b="0" lang="cs-CZ" sz="2400" strike="noStrike" u="none">
              <a:solidFill>
                <a:schemeClr val="dk1"/>
              </a:solidFill>
              <a:uFillTx/>
              <a:latin typeface="Calibri"/>
            </a:endParaRPr>
          </a:p>
        </p:txBody>
      </p:sp>
      <p:sp>
        <p:nvSpPr>
          <p:cNvPr id="363" name="PlaceHolder 3"/>
          <p:cNvSpPr>
            <a:spLocks noGrp="1"/>
          </p:cNvSpPr>
          <p:nvPr>
            <p:ph type="ftr" idx="91"/>
          </p:nvPr>
        </p:nvSpPr>
        <p:spPr>
          <a:xfrm>
            <a:off x="926280" y="6356520"/>
            <a:ext cx="7453080" cy="308880"/>
          </a:xfrm>
          <a:prstGeom prst="rect">
            <a:avLst/>
          </a:prstGeom>
          <a:noFill/>
          <a:ln w="0">
            <a:noFill/>
          </a:ln>
        </p:spPr>
        <p:txBody>
          <a:bodyPr lIns="91440" rIns="91440" tIns="45720" bIns="45720" anchor="ctr">
            <a:noAutofit/>
          </a:bodyPr>
          <a:p>
            <a:pPr indent="0">
              <a:buNone/>
            </a:pPr>
            <a:endParaRPr b="0" lang="cs-CZ" sz="900" strike="noStrike" u="none">
              <a:solidFill>
                <a:schemeClr val="dk1">
                  <a:tint val="75000"/>
                </a:schemeClr>
              </a:solidFill>
              <a:uFillTx/>
              <a:latin typeface="Calibri"/>
            </a:endParaRPr>
          </a:p>
        </p:txBody>
      </p:sp>
      <p:pic>
        <p:nvPicPr>
          <p:cNvPr id="364" name="Picture 8" descr="A screenshot of a cell phone&#10;&#10;Description automatically generated"/>
          <p:cNvPicPr/>
          <p:nvPr/>
        </p:nvPicPr>
        <p:blipFill>
          <a:blip r:embed="rId1"/>
          <a:stretch/>
        </p:blipFill>
        <p:spPr>
          <a:xfrm>
            <a:off x="4067640" y="3143520"/>
            <a:ext cx="3117240" cy="2863440"/>
          </a:xfrm>
          <a:prstGeom prst="rect">
            <a:avLst/>
          </a:prstGeom>
          <a:ln w="0">
            <a:noFill/>
          </a:ln>
        </p:spPr>
      </p:pic>
      <p:pic>
        <p:nvPicPr>
          <p:cNvPr id="365" name="Obrázek 5" descr=""/>
          <p:cNvPicPr/>
          <p:nvPr/>
        </p:nvPicPr>
        <p:blipFill>
          <a:blip r:embed="rId2"/>
          <a:stretch/>
        </p:blipFill>
        <p:spPr>
          <a:xfrm>
            <a:off x="7063920" y="5561280"/>
            <a:ext cx="495000" cy="523800"/>
          </a:xfrm>
          <a:prstGeom prst="rect">
            <a:avLst/>
          </a:prstGeom>
          <a:ln w="9360">
            <a:noFill/>
          </a:ln>
        </p:spPr>
      </p:pic>
      <p:sp>
        <p:nvSpPr>
          <p:cNvPr id="366" name="Freeform: Shape 11"/>
          <p:cNvSpPr/>
          <p:nvPr/>
        </p:nvSpPr>
        <p:spPr>
          <a:xfrm>
            <a:off x="3602880" y="2647800"/>
            <a:ext cx="3834720" cy="3534480"/>
          </a:xfrm>
          <a:custGeom>
            <a:avLst/>
            <a:gdLst>
              <a:gd name="textAreaLeft" fmla="*/ 0 w 3834720"/>
              <a:gd name="textAreaRight" fmla="*/ 3835080 w 3834720"/>
              <a:gd name="textAreaTop" fmla="*/ 0 h 3534480"/>
              <a:gd name="textAreaBottom" fmla="*/ 3534840 h 3534480"/>
            </a:gdLst>
            <a:ahLst/>
            <a:rect l="textAreaLeft" t="textAreaTop" r="textAreaRight" b="textAreaBottom"/>
            <a:pathLst>
              <a:path w="3835021" h="3534770">
                <a:moveTo>
                  <a:pt x="3562066" y="2292824"/>
                </a:moveTo>
                <a:lnTo>
                  <a:pt x="3835021" y="600501"/>
                </a:lnTo>
                <a:lnTo>
                  <a:pt x="3425588" y="0"/>
                </a:lnTo>
                <a:lnTo>
                  <a:pt x="3111690" y="723331"/>
                </a:lnTo>
                <a:lnTo>
                  <a:pt x="2210937" y="163773"/>
                </a:lnTo>
                <a:lnTo>
                  <a:pt x="1323833" y="259307"/>
                </a:lnTo>
                <a:lnTo>
                  <a:pt x="764275" y="150125"/>
                </a:lnTo>
                <a:lnTo>
                  <a:pt x="163773" y="518615"/>
                </a:lnTo>
                <a:lnTo>
                  <a:pt x="436728" y="941695"/>
                </a:lnTo>
                <a:lnTo>
                  <a:pt x="0" y="1937982"/>
                </a:lnTo>
                <a:lnTo>
                  <a:pt x="382137" y="2060812"/>
                </a:lnTo>
                <a:lnTo>
                  <a:pt x="136478" y="3166280"/>
                </a:lnTo>
                <a:lnTo>
                  <a:pt x="409433" y="3439235"/>
                </a:lnTo>
                <a:lnTo>
                  <a:pt x="1146412" y="3289110"/>
                </a:lnTo>
                <a:lnTo>
                  <a:pt x="1555845" y="3248167"/>
                </a:lnTo>
                <a:cubicBezTo>
                  <a:pt x="1583140" y="3293659"/>
                  <a:pt x="1611409" y="3338581"/>
                  <a:pt x="1637731" y="3384644"/>
                </a:cubicBezTo>
                <a:cubicBezTo>
                  <a:pt x="1677961" y="3455046"/>
                  <a:pt x="1647461" y="3421669"/>
                  <a:pt x="1678675" y="3452883"/>
                </a:cubicBezTo>
                <a:lnTo>
                  <a:pt x="2224585" y="3098041"/>
                </a:lnTo>
                <a:lnTo>
                  <a:pt x="2538484" y="3261815"/>
                </a:lnTo>
                <a:lnTo>
                  <a:pt x="2934269" y="3152633"/>
                </a:lnTo>
                <a:lnTo>
                  <a:pt x="3289110" y="3534770"/>
                </a:lnTo>
                <a:lnTo>
                  <a:pt x="3289110" y="3534770"/>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5" name="PlaceHolder 4"/>
          <p:cNvSpPr>
            <a:spLocks noGrp="1"/>
          </p:cNvSpPr>
          <p:nvPr>
            <p:ph type="sldNum" idx="6"/>
          </p:nvPr>
        </p:nvSpPr>
        <p:spPr/>
        <p:txBody>
          <a:bodyPr/>
          <a:p>
            <a:fld id="{D2157E12-1EA7-4993-97E2-AAE4F3E783A7}" type="slidenum">
              <a:t>44</a:t>
            </a:fld>
          </a:p>
        </p:txBody>
      </p:sp>
      <p:sp>
        <p:nvSpPr>
          <p:cNvPr id="6" name="PlaceHolder 5"/>
          <p:cNvSpPr>
            <a:spLocks noGrp="1"/>
          </p:cNvSpPr>
          <p:nvPr>
            <p:ph type="dt" idx="4"/>
          </p:nvPr>
        </p:nvSpPr>
        <p:spPr/>
        <p:txBody>
          <a:bodyPr/>
          <a:p>
            <a:fld id="{C2F6F473-FDEF-43E2-BAD3-28AB56B27EE4}" type="datetime3">
              <a:rPr lang="cs-CZ"/>
              <a:t>12. září 2024</a:t>
            </a:fld>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7" name="CustomShape 2"/>
          <p:cNvSpPr/>
          <p:nvPr/>
        </p:nvSpPr>
        <p:spPr>
          <a:xfrm>
            <a:off x="3060000" y="2421000"/>
            <a:ext cx="5832000" cy="22842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trike="noStrike" u="none">
                <a:solidFill>
                  <a:srgbClr val="7f0055"/>
                </a:solidFill>
                <a:uFillTx/>
                <a:latin typeface="Verdana"/>
              </a:rPr>
              <a:t>public</a:t>
            </a:r>
            <a:r>
              <a:rPr b="1" lang="en-US" sz="1800" strike="noStrike" u="none">
                <a:solidFill>
                  <a:srgbClr val="000000"/>
                </a:solidFill>
                <a:uFillTx/>
                <a:latin typeface="Verdana"/>
              </a:rPr>
              <a:t> </a:t>
            </a:r>
            <a:r>
              <a:rPr b="1" lang="en-US" sz="1800" strike="noStrike" u="none">
                <a:solidFill>
                  <a:srgbClr val="7f0055"/>
                </a:solidFill>
                <a:uFillTx/>
                <a:latin typeface="Verdana"/>
              </a:rPr>
              <a:t>class</a:t>
            </a:r>
            <a:r>
              <a:rPr b="1" lang="en-US" sz="1800" strike="noStrike" u="none">
                <a:solidFill>
                  <a:srgbClr val="000000"/>
                </a:solidFill>
                <a:uFillTx/>
                <a:latin typeface="Verdana"/>
              </a:rPr>
              <a:t> </a:t>
            </a:r>
            <a:r>
              <a:rPr b="0" lang="en-US" sz="1800" strike="noStrike" u="none">
                <a:solidFill>
                  <a:srgbClr val="000000"/>
                </a:solidFill>
                <a:uFillTx/>
                <a:latin typeface="Verdana"/>
              </a:rPr>
              <a:t>Rectangle</a:t>
            </a:r>
            <a:r>
              <a:rPr b="1" lang="en-US" sz="1800" strike="noStrike" u="none">
                <a:solidFill>
                  <a:srgbClr val="000000"/>
                </a:solidFill>
                <a:uFillTx/>
                <a:latin typeface="Verdana"/>
              </a:rPr>
              <a:t> </a:t>
            </a:r>
            <a:r>
              <a:rPr b="1" lang="en-US" sz="1800" strike="noStrike" u="none">
                <a:solidFill>
                  <a:srgbClr val="7f0055"/>
                </a:solidFill>
                <a:uFillTx/>
                <a:latin typeface="Verdana"/>
              </a:rPr>
              <a:t>implements</a:t>
            </a:r>
            <a:r>
              <a:rPr b="1" lang="en-US" sz="1800" strike="noStrike" u="none">
                <a:solidFill>
                  <a:srgbClr val="000000"/>
                </a:solidFill>
                <a:uFillTx/>
                <a:latin typeface="Verdana"/>
              </a:rPr>
              <a:t> </a:t>
            </a:r>
            <a:r>
              <a:rPr b="0" lang="en-US" sz="1800" strike="noStrike" u="none">
                <a:solidFill>
                  <a:srgbClr val="000000"/>
                </a:solidFill>
                <a:uFillTx/>
                <a:latin typeface="Verdana"/>
              </a:rPr>
              <a:t>Paintable</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646464"/>
                </a:solidFill>
                <a:uFillTx/>
                <a:latin typeface="Verdana"/>
              </a:rPr>
              <a:t>	</a:t>
            </a:r>
            <a:r>
              <a:rPr b="0" lang="en-US" sz="1800" strike="noStrike" u="none">
                <a:solidFill>
                  <a:srgbClr val="646464"/>
                </a:solidFill>
                <a:uFillTx/>
                <a:latin typeface="Verdana"/>
              </a:rPr>
              <a:t>@Override</a:t>
            </a:r>
            <a:endParaRPr b="0" lang="cs-CZ" sz="1800" strike="noStrike" u="none">
              <a:solidFill>
                <a:srgbClr val="000000"/>
              </a:solidFill>
              <a:uFillTx/>
              <a:latin typeface="Arial"/>
            </a:endParaRPr>
          </a:p>
          <a:p>
            <a:pPr defTabSz="914400">
              <a:lnSpc>
                <a:spcPct val="100000"/>
              </a:lnSpc>
            </a:pPr>
            <a:r>
              <a:rPr b="1" lang="en-US" sz="1800" strike="noStrike" u="none">
                <a:solidFill>
                  <a:srgbClr val="7f0055"/>
                </a:solidFill>
                <a:uFillTx/>
                <a:latin typeface="Verdana"/>
              </a:rPr>
              <a:t>	</a:t>
            </a:r>
            <a:r>
              <a:rPr b="1" lang="en-US" sz="1800" strike="noStrike" u="none">
                <a:solidFill>
                  <a:srgbClr val="7f0055"/>
                </a:solidFill>
                <a:uFillTx/>
                <a:latin typeface="Verdana"/>
              </a:rPr>
              <a:t>public</a:t>
            </a:r>
            <a:r>
              <a:rPr b="1" lang="en-US" sz="1800" strike="noStrike" u="none">
                <a:solidFill>
                  <a:srgbClr val="000000"/>
                </a:solidFill>
                <a:uFillTx/>
                <a:latin typeface="Verdana"/>
              </a:rPr>
              <a:t> </a:t>
            </a:r>
            <a:r>
              <a:rPr b="1" lang="en-US" sz="1800" strike="noStrike" u="none">
                <a:solidFill>
                  <a:srgbClr val="7f0055"/>
                </a:solidFill>
                <a:uFillTx/>
                <a:latin typeface="Verdana"/>
              </a:rPr>
              <a:t>void</a:t>
            </a:r>
            <a:r>
              <a:rPr b="1" lang="en-US" sz="1800" strike="noStrike" u="none">
                <a:solidFill>
                  <a:srgbClr val="000000"/>
                </a:solidFill>
                <a:uFillTx/>
                <a:latin typeface="Verdana"/>
              </a:rPr>
              <a:t> </a:t>
            </a:r>
            <a:r>
              <a:rPr b="0" lang="en-US" sz="1800" strike="noStrike" u="none">
                <a:solidFill>
                  <a:srgbClr val="000000"/>
                </a:solidFill>
                <a:uFillTx/>
                <a:latin typeface="Verdana"/>
              </a:rPr>
              <a:t>paint(MyGraphics d)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en-US" sz="1800" strike="noStrike" u="none">
                <a:solidFill>
                  <a:srgbClr val="3f7f5f"/>
                </a:solidFill>
                <a:uFillTx/>
                <a:latin typeface="Verdana"/>
              </a:rPr>
              <a:t>//...</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p:txBody>
      </p:sp>
      <p:sp>
        <p:nvSpPr>
          <p:cNvPr id="368" name="CustomShape 3"/>
          <p:cNvSpPr/>
          <p:nvPr/>
        </p:nvSpPr>
        <p:spPr>
          <a:xfrm>
            <a:off x="0" y="3008520"/>
            <a:ext cx="2807640" cy="935280"/>
          </a:xfrm>
          <a:prstGeom prst="wedgeRectCallout">
            <a:avLst>
              <a:gd name="adj1" fmla="val 132469"/>
              <a:gd name="adj2" fmla="val -85365"/>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Class declares implementation of specified interface.</a:t>
            </a:r>
            <a:endParaRPr b="0" lang="cs-CZ" sz="1800" strike="noStrike" u="none">
              <a:solidFill>
                <a:srgbClr val="000000"/>
              </a:solidFill>
              <a:uFillTx/>
              <a:latin typeface="Arial"/>
            </a:endParaRPr>
          </a:p>
        </p:txBody>
      </p:sp>
      <p:sp>
        <p:nvSpPr>
          <p:cNvPr id="369" name="CustomShape 4"/>
          <p:cNvSpPr/>
          <p:nvPr/>
        </p:nvSpPr>
        <p:spPr>
          <a:xfrm>
            <a:off x="467640" y="4797000"/>
            <a:ext cx="4319640" cy="1295280"/>
          </a:xfrm>
          <a:prstGeom prst="wedgeRectCallout">
            <a:avLst>
              <a:gd name="adj1" fmla="val 44423"/>
              <a:gd name="adj2" fmla="val -115339"/>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It has to implement every method of specified interface.</a:t>
            </a:r>
            <a:endParaRPr b="0" lang="cs-CZ" sz="1800" strike="noStrike" u="none">
              <a:solidFill>
                <a:srgbClr val="000000"/>
              </a:solidFill>
              <a:uFillTx/>
              <a:latin typeface="Arial"/>
            </a:endParaRPr>
          </a:p>
        </p:txBody>
      </p:sp>
      <p:sp>
        <p:nvSpPr>
          <p:cNvPr id="37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Interface Implementation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1" name="TextShape 1"/>
          <p:cNvSpPr/>
          <p:nvPr/>
        </p:nvSpPr>
        <p:spPr>
          <a:xfrm>
            <a:off x="285840" y="2532240"/>
            <a:ext cx="8571960" cy="2653560"/>
          </a:xfrm>
          <a:prstGeom prst="rect">
            <a:avLst/>
          </a:prstGeom>
          <a:noFill/>
          <a:ln w="9360">
            <a:noFill/>
          </a:ln>
        </p:spPr>
        <p:style>
          <a:lnRef idx="0"/>
          <a:fillRef idx="0"/>
          <a:effectRef idx="0"/>
          <a:fontRef idx="minor"/>
        </p:style>
        <p:txBody>
          <a:bodyPr lIns="90000" rIns="90000" tIns="45000" bIns="45000" anchor="t">
            <a:noAutofit/>
          </a:bodyPr>
          <a:p>
            <a:pPr marL="343080" indent="-342720" defTabSz="914400">
              <a:lnSpc>
                <a:spcPct val="100000"/>
              </a:lnSpc>
              <a:spcBef>
                <a:spcPts val="641"/>
              </a:spcBef>
              <a:buClr>
                <a:srgbClr val="000000"/>
              </a:buClr>
              <a:buFont typeface="Symbol" charset="2"/>
              <a:buChar char=""/>
            </a:pPr>
            <a:r>
              <a:rPr b="0" lang="en-US" sz="2400" strike="noStrike" u="none">
                <a:solidFill>
                  <a:srgbClr val="000000"/>
                </a:solidFill>
                <a:uFillTx/>
                <a:latin typeface="Arial"/>
              </a:rPr>
              <a:t>Every class could implement more then one interface.</a:t>
            </a: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a:p>
            <a:pPr marL="343080" indent="-342720" defTabSz="914400">
              <a:lnSpc>
                <a:spcPct val="100000"/>
              </a:lnSpc>
              <a:spcBef>
                <a:spcPts val="641"/>
              </a:spcBef>
              <a:buClr>
                <a:srgbClr val="000000"/>
              </a:buClr>
              <a:buFont typeface="Symbol" charset="2"/>
              <a:buChar char=""/>
            </a:pPr>
            <a:r>
              <a:rPr b="0" lang="en-US" sz="2400" strike="noStrike" u="none">
                <a:solidFill>
                  <a:srgbClr val="000000"/>
                </a:solidFill>
                <a:uFillTx/>
                <a:latin typeface="Arial"/>
              </a:rPr>
              <a:t>When are implemented two or more interfaces with same default methods then these methods should be overridden. It could call on</a:t>
            </a:r>
            <a:r>
              <a:rPr b="0" lang="cs-CZ" sz="2400" strike="noStrike" u="none">
                <a:solidFill>
                  <a:srgbClr val="000000"/>
                </a:solidFill>
                <a:uFillTx/>
                <a:latin typeface="Arial"/>
              </a:rPr>
              <a:t>e</a:t>
            </a:r>
            <a:r>
              <a:rPr b="0" lang="en-US" sz="2400" strike="noStrike" u="none">
                <a:solidFill>
                  <a:srgbClr val="000000"/>
                </a:solidFill>
                <a:uFillTx/>
                <a:latin typeface="Arial"/>
              </a:rPr>
              <a:t> of the existing implementations.</a:t>
            </a: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p:txBody>
      </p:sp>
      <p:sp>
        <p:nvSpPr>
          <p:cNvPr id="372" name="CustomShape 3"/>
          <p:cNvSpPr/>
          <p:nvPr/>
        </p:nvSpPr>
        <p:spPr>
          <a:xfrm>
            <a:off x="755640" y="3109680"/>
            <a:ext cx="6912000" cy="5770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600" strike="noStrike" u="none">
                <a:solidFill>
                  <a:srgbClr val="7f0055"/>
                </a:solidFill>
                <a:uFillTx/>
                <a:latin typeface="Monospace"/>
              </a:rPr>
              <a:t>public</a:t>
            </a:r>
            <a:r>
              <a:rPr b="1" lang="en-US" sz="1600" strike="noStrike" u="none">
                <a:solidFill>
                  <a:srgbClr val="000000"/>
                </a:solidFill>
                <a:uFillTx/>
                <a:latin typeface="Monospace"/>
              </a:rPr>
              <a:t> </a:t>
            </a:r>
            <a:r>
              <a:rPr b="1" lang="en-US" sz="1600" strike="noStrike" u="none">
                <a:solidFill>
                  <a:srgbClr val="7f0055"/>
                </a:solidFill>
                <a:uFillTx/>
                <a:latin typeface="Monospace"/>
              </a:rPr>
              <a:t>class</a:t>
            </a:r>
            <a:r>
              <a:rPr b="1" lang="en-US" sz="1600" strike="noStrike" u="none">
                <a:solidFill>
                  <a:srgbClr val="000000"/>
                </a:solidFill>
                <a:uFillTx/>
                <a:latin typeface="Monospace"/>
              </a:rPr>
              <a:t> </a:t>
            </a:r>
            <a:r>
              <a:rPr b="0" lang="en-US" sz="1600" strike="noStrike" u="none">
                <a:solidFill>
                  <a:srgbClr val="000000"/>
                </a:solidFill>
                <a:uFillTx/>
                <a:latin typeface="Monospace"/>
              </a:rPr>
              <a:t>Rectangle</a:t>
            </a:r>
            <a:r>
              <a:rPr b="1" lang="en-US" sz="1600" strike="noStrike" u="none">
                <a:solidFill>
                  <a:srgbClr val="000000"/>
                </a:solidFill>
                <a:uFillTx/>
                <a:latin typeface="Monospace"/>
              </a:rPr>
              <a:t> </a:t>
            </a:r>
            <a:r>
              <a:rPr b="1" lang="en-US" sz="1600" strike="noStrike" u="none">
                <a:solidFill>
                  <a:srgbClr val="7f0055"/>
                </a:solidFill>
                <a:uFillTx/>
                <a:latin typeface="Monospace"/>
              </a:rPr>
              <a:t>implements</a:t>
            </a:r>
            <a:r>
              <a:rPr b="1" lang="en-US" sz="1600" strike="noStrike" u="none">
                <a:solidFill>
                  <a:srgbClr val="000000"/>
                </a:solidFill>
                <a:uFillTx/>
                <a:latin typeface="Monospace"/>
              </a:rPr>
              <a:t> </a:t>
            </a:r>
            <a:r>
              <a:rPr b="0" lang="en-US" sz="1600" strike="noStrike" u="none">
                <a:solidFill>
                  <a:srgbClr val="000000"/>
                </a:solidFill>
                <a:uFillTx/>
                <a:latin typeface="Monospace"/>
              </a:rPr>
              <a:t>Paintable, Clear</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Monospace"/>
              </a:rPr>
              <a:t>{</a:t>
            </a:r>
            <a:endParaRPr b="0" lang="cs-CZ" sz="1600" strike="noStrike" u="none">
              <a:solidFill>
                <a:srgbClr val="000000"/>
              </a:solidFill>
              <a:uFillTx/>
              <a:latin typeface="Arial"/>
            </a:endParaRPr>
          </a:p>
        </p:txBody>
      </p:sp>
      <p:sp>
        <p:nvSpPr>
          <p:cNvPr id="37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Multiple Interface implementation</a:t>
            </a:r>
            <a:endParaRPr b="0" lang="cs-CZ" sz="2700" strike="noStrike" u="none">
              <a:solidFill>
                <a:schemeClr val="dk1"/>
              </a:solidFill>
              <a:uFillTx/>
              <a:latin typeface="Calibri"/>
            </a:endParaRPr>
          </a:p>
        </p:txBody>
      </p:sp>
      <p:sp>
        <p:nvSpPr>
          <p:cNvPr id="374" name="TextShape 2"/>
          <p:cNvSpPr/>
          <p:nvPr/>
        </p:nvSpPr>
        <p:spPr>
          <a:xfrm>
            <a:off x="755640" y="4941000"/>
            <a:ext cx="4042440" cy="2192760"/>
          </a:xfrm>
          <a:prstGeom prst="rect">
            <a:avLst/>
          </a:prstGeom>
          <a:noFill/>
          <a:ln w="0">
            <a:noFill/>
          </a:ln>
        </p:spPr>
        <p:style>
          <a:lnRef idx="0"/>
          <a:fillRef idx="0"/>
          <a:effectRef idx="0"/>
          <a:fontRef idx="minor"/>
        </p:style>
        <p:txBody>
          <a:bodyPr lIns="0" rIns="0" tIns="0" bIns="0" anchor="ctr">
            <a:spAutoFit/>
          </a:bodyPr>
          <a:p>
            <a:pPr defTabSz="914400">
              <a:lnSpc>
                <a:spcPct val="100000"/>
              </a:lnSpc>
            </a:pPr>
            <a:r>
              <a:rPr b="1" lang="cs-CZ" sz="1600" strike="noStrike" u="none">
                <a:solidFill>
                  <a:srgbClr val="7f0055"/>
                </a:solidFill>
                <a:uFillTx/>
                <a:latin typeface="Monospace"/>
                <a:ea typeface="Monospace"/>
              </a:rPr>
              <a:t>public</a:t>
            </a:r>
            <a:r>
              <a:rPr b="0" lang="cs-CZ" sz="1600" strike="noStrike" u="none">
                <a:solidFill>
                  <a:srgbClr val="000000"/>
                </a:solidFill>
                <a:uFillTx/>
                <a:latin typeface="Monospace"/>
                <a:ea typeface="Monospace"/>
              </a:rPr>
              <a:t> </a:t>
            </a:r>
            <a:r>
              <a:rPr b="1" lang="cs-CZ" sz="1600" strike="noStrike" u="none">
                <a:solidFill>
                  <a:srgbClr val="7f0055"/>
                </a:solidFill>
                <a:uFillTx/>
                <a:latin typeface="Monospace"/>
                <a:ea typeface="Monospace"/>
              </a:rPr>
              <a:t>class</a:t>
            </a:r>
            <a:r>
              <a:rPr b="0" lang="cs-CZ" sz="1600" strike="noStrike" u="none">
                <a:solidFill>
                  <a:srgbClr val="000000"/>
                </a:solidFill>
                <a:uFillTx/>
                <a:latin typeface="Monospace"/>
                <a:ea typeface="Monospace"/>
              </a:rPr>
              <a:t> MyClass </a:t>
            </a:r>
            <a:r>
              <a:rPr b="1" lang="cs-CZ" sz="1600" strike="noStrike" u="none">
                <a:solidFill>
                  <a:srgbClr val="7f0055"/>
                </a:solidFill>
                <a:uFillTx/>
                <a:latin typeface="Monospace"/>
                <a:ea typeface="Monospace"/>
              </a:rPr>
              <a:t>implements</a:t>
            </a:r>
            <a:r>
              <a:rPr b="0" lang="cs-CZ" sz="1600" strike="noStrike" u="none">
                <a:solidFill>
                  <a:srgbClr val="000000"/>
                </a:solidFill>
                <a:uFillTx/>
                <a:latin typeface="Monospace"/>
                <a:ea typeface="Monospace"/>
              </a:rPr>
              <a:t> Movable, Pickable{</a:t>
            </a:r>
            <a:endParaRPr b="0" lang="cs-CZ" sz="1600" strike="noStrike" u="none">
              <a:solidFill>
                <a:srgbClr val="000000"/>
              </a:solidFill>
              <a:uFillTx/>
              <a:latin typeface="Arial"/>
            </a:endParaRPr>
          </a:p>
          <a:p>
            <a:pPr defTabSz="914400">
              <a:lnSpc>
                <a:spcPct val="100000"/>
              </a:lnSpc>
            </a:pPr>
            <a:r>
              <a:rPr b="0" lang="cs-CZ" sz="1600" strike="noStrike" u="none">
                <a:solidFill>
                  <a:srgbClr val="646464"/>
                </a:solidFill>
                <a:uFillTx/>
                <a:latin typeface="Monospace"/>
                <a:ea typeface="Monospace"/>
              </a:rPr>
              <a:t>      </a:t>
            </a:r>
            <a:r>
              <a:rPr b="0" lang="cs-CZ" sz="1600" strike="noStrike" u="none">
                <a:solidFill>
                  <a:srgbClr val="646464"/>
                </a:solidFill>
                <a:uFillTx/>
                <a:latin typeface="Monospace"/>
                <a:ea typeface="Monospace"/>
              </a:rPr>
              <a:t>@Override</a:t>
            </a:r>
            <a:endParaRPr b="0" lang="cs-CZ" sz="1600" strike="noStrike" u="none">
              <a:solidFill>
                <a:srgbClr val="000000"/>
              </a:solidFill>
              <a:uFillTx/>
              <a:latin typeface="Arial"/>
            </a:endParaRPr>
          </a:p>
          <a:p>
            <a:pPr defTabSz="914400">
              <a:lnSpc>
                <a:spcPct val="100000"/>
              </a:lnSpc>
            </a:pPr>
            <a:r>
              <a:rPr b="1" lang="cs-CZ" sz="1600" strike="noStrike" u="none">
                <a:solidFill>
                  <a:srgbClr val="7f0055"/>
                </a:solidFill>
                <a:uFillTx/>
                <a:latin typeface="Monospace"/>
                <a:ea typeface="Monospace"/>
              </a:rPr>
              <a:t>      </a:t>
            </a:r>
            <a:r>
              <a:rPr b="1" lang="cs-CZ" sz="1600" strike="noStrike" u="none">
                <a:solidFill>
                  <a:srgbClr val="7f0055"/>
                </a:solidFill>
                <a:uFillTx/>
                <a:latin typeface="Monospace"/>
                <a:ea typeface="Monospace"/>
              </a:rPr>
              <a:t>public</a:t>
            </a:r>
            <a:r>
              <a:rPr b="0" lang="cs-CZ" sz="1600" strike="noStrike" u="none">
                <a:solidFill>
                  <a:srgbClr val="000000"/>
                </a:solidFill>
                <a:uFillTx/>
                <a:latin typeface="Monospace"/>
                <a:ea typeface="Monospace"/>
              </a:rPr>
              <a:t> </a:t>
            </a:r>
            <a:r>
              <a:rPr b="1" lang="cs-CZ" sz="1600" strike="noStrike" u="none">
                <a:solidFill>
                  <a:srgbClr val="7f0055"/>
                </a:solidFill>
                <a:uFillTx/>
                <a:latin typeface="Monospace"/>
                <a:ea typeface="Monospace"/>
              </a:rPr>
              <a:t>void</a:t>
            </a:r>
            <a:r>
              <a:rPr b="0" lang="cs-CZ" sz="1600" strike="noStrike" u="none">
                <a:solidFill>
                  <a:srgbClr val="000000"/>
                </a:solidFill>
                <a:uFillTx/>
                <a:latin typeface="Monospace"/>
                <a:ea typeface="Monospace"/>
              </a:rPr>
              <a:t> moveRight() {</a:t>
            </a:r>
            <a:endParaRPr b="0" lang="cs-CZ" sz="1600" strike="noStrike" u="none">
              <a:solidFill>
                <a:srgbClr val="000000"/>
              </a:solidFill>
              <a:uFillTx/>
              <a:latin typeface="Arial"/>
            </a:endParaRPr>
          </a:p>
          <a:p>
            <a:pPr defTabSz="914400">
              <a:lnSpc>
                <a:spcPct val="100000"/>
              </a:lnSpc>
            </a:pPr>
            <a:r>
              <a:rPr b="0" lang="cs-CZ" sz="1600" strike="noStrike" u="none">
                <a:solidFill>
                  <a:srgbClr val="000000"/>
                </a:solidFill>
                <a:uFillTx/>
                <a:latin typeface="Monospace"/>
                <a:ea typeface="Monospace"/>
              </a:rPr>
              <a:t>           </a:t>
            </a:r>
            <a:r>
              <a:rPr b="0" lang="cs-CZ" sz="1600" strike="noStrike" u="none">
                <a:solidFill>
                  <a:srgbClr val="000000"/>
                </a:solidFill>
                <a:uFillTx/>
                <a:latin typeface="Monospace"/>
                <a:ea typeface="Monospace"/>
              </a:rPr>
              <a:t>Movable.</a:t>
            </a:r>
            <a:r>
              <a:rPr b="1" lang="cs-CZ" sz="1600" strike="noStrike" u="none">
                <a:solidFill>
                  <a:srgbClr val="7f0055"/>
                </a:solidFill>
                <a:uFillTx/>
                <a:latin typeface="Monospace"/>
                <a:ea typeface="Monospace"/>
              </a:rPr>
              <a:t>super</a:t>
            </a:r>
            <a:r>
              <a:rPr b="0" lang="cs-CZ" sz="1600" strike="noStrike" u="none">
                <a:solidFill>
                  <a:srgbClr val="000000"/>
                </a:solidFill>
                <a:uFillTx/>
                <a:latin typeface="Monospace"/>
                <a:ea typeface="Monospace"/>
              </a:rPr>
              <a:t>.moveRight();</a:t>
            </a:r>
            <a:endParaRPr b="0" lang="cs-CZ" sz="1600" strike="noStrike" u="none">
              <a:solidFill>
                <a:srgbClr val="000000"/>
              </a:solidFill>
              <a:uFillTx/>
              <a:latin typeface="Arial"/>
            </a:endParaRPr>
          </a:p>
          <a:p>
            <a:pPr defTabSz="914400">
              <a:lnSpc>
                <a:spcPct val="100000"/>
              </a:lnSpc>
            </a:pPr>
            <a:r>
              <a:rPr b="0" lang="cs-CZ" sz="1600" strike="noStrike" u="none">
                <a:solidFill>
                  <a:srgbClr val="000000"/>
                </a:solidFill>
                <a:uFillTx/>
                <a:latin typeface="Monospace"/>
                <a:ea typeface="Monospace"/>
              </a:rPr>
              <a:t>     </a:t>
            </a:r>
            <a:r>
              <a:rPr b="0" lang="cs-CZ" sz="1600" strike="noStrike" u="none">
                <a:solidFill>
                  <a:srgbClr val="000000"/>
                </a:solidFill>
                <a:uFillTx/>
                <a:latin typeface="Monospace"/>
                <a:ea typeface="Monospace"/>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cs-CZ" sz="1600" strike="noStrike" u="none">
                <a:solidFill>
                  <a:srgbClr val="000000"/>
                </a:solidFill>
                <a:uFillTx/>
                <a:latin typeface="Monospace"/>
                <a:ea typeface="Monospace"/>
              </a:rPr>
              <a:t>	</a:t>
            </a:r>
            <a:endParaRPr b="0" lang="cs-CZ" sz="16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5" name="TextShape 1"/>
          <p:cNvSpPr/>
          <p:nvPr/>
        </p:nvSpPr>
        <p:spPr>
          <a:xfrm>
            <a:off x="285840" y="1924200"/>
            <a:ext cx="8571960" cy="4433040"/>
          </a:xfrm>
          <a:prstGeom prst="rect">
            <a:avLst/>
          </a:prstGeom>
          <a:noFill/>
          <a:ln w="9360">
            <a:noFill/>
          </a:ln>
        </p:spPr>
        <p:style>
          <a:lnRef idx="0"/>
          <a:fillRef idx="0"/>
          <a:effectRef idx="0"/>
          <a:fontRef idx="minor"/>
        </p:style>
        <p:txBody>
          <a:bodyPr lIns="90000" rIns="90000" tIns="45000" bIns="45000" anchor="t">
            <a:noAutofit/>
          </a:bodyPr>
          <a:p>
            <a:pPr marL="343080" indent="-342720" defTabSz="914400">
              <a:lnSpc>
                <a:spcPct val="100000"/>
              </a:lnSpc>
              <a:spcBef>
                <a:spcPts val="641"/>
              </a:spcBef>
              <a:buClr>
                <a:srgbClr val="000000"/>
              </a:buClr>
              <a:buFont typeface="Symbol" charset="2"/>
              <a:buChar char=""/>
            </a:pPr>
            <a:r>
              <a:rPr b="0" lang="en-US" sz="3200" strike="noStrike" u="none">
                <a:solidFill>
                  <a:srgbClr val="000000"/>
                </a:solidFill>
                <a:uFillTx/>
                <a:latin typeface="Arial"/>
              </a:rPr>
              <a:t>Common logic is placed externally of class.</a:t>
            </a:r>
            <a:endParaRPr b="0" lang="cs-CZ" sz="3200" strike="noStrike" u="none">
              <a:solidFill>
                <a:srgbClr val="000000"/>
              </a:solidFill>
              <a:uFillTx/>
              <a:latin typeface="Arial"/>
            </a:endParaRPr>
          </a:p>
          <a:p>
            <a:pPr marL="343080" indent="-342720" defTabSz="914400">
              <a:lnSpc>
                <a:spcPct val="100000"/>
              </a:lnSpc>
              <a:spcBef>
                <a:spcPts val="641"/>
              </a:spcBef>
              <a:buClr>
                <a:srgbClr val="000000"/>
              </a:buClr>
              <a:buFont typeface="Symbol" charset="2"/>
              <a:buChar char=""/>
            </a:pPr>
            <a:r>
              <a:rPr b="0" lang="en-US" sz="3200" strike="noStrike" u="none">
                <a:solidFill>
                  <a:srgbClr val="000000"/>
                </a:solidFill>
                <a:uFillTx/>
                <a:latin typeface="Arial"/>
              </a:rPr>
              <a:t>Class is accessed through defined interface.</a:t>
            </a:r>
            <a:endParaRPr b="0" lang="cs-CZ" sz="3200" strike="noStrike" u="none">
              <a:solidFill>
                <a:srgbClr val="000000"/>
              </a:solidFill>
              <a:uFillTx/>
              <a:latin typeface="Arial"/>
            </a:endParaRPr>
          </a:p>
        </p:txBody>
      </p:sp>
      <p:pic>
        <p:nvPicPr>
          <p:cNvPr id="376" name="Picture 3" descr=""/>
          <p:cNvPicPr/>
          <p:nvPr/>
        </p:nvPicPr>
        <p:blipFill>
          <a:blip r:embed="rId1"/>
          <a:stretch/>
        </p:blipFill>
        <p:spPr>
          <a:xfrm>
            <a:off x="190440" y="3408120"/>
            <a:ext cx="4380840" cy="2666160"/>
          </a:xfrm>
          <a:prstGeom prst="rect">
            <a:avLst/>
          </a:prstGeom>
          <a:ln w="0">
            <a:noFill/>
          </a:ln>
        </p:spPr>
      </p:pic>
      <p:sp>
        <p:nvSpPr>
          <p:cNvPr id="377" name="CustomShape 3"/>
          <p:cNvSpPr/>
          <p:nvPr/>
        </p:nvSpPr>
        <p:spPr>
          <a:xfrm>
            <a:off x="2295000" y="3645000"/>
            <a:ext cx="1411920" cy="431280"/>
          </a:xfrm>
          <a:prstGeom prst="ellipse">
            <a:avLst/>
          </a:prstGeom>
          <a:noFill/>
          <a:ln w="12600">
            <a:solidFill>
              <a:srgbClr val="ff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78" name="CustomShape 4"/>
          <p:cNvSpPr/>
          <p:nvPr/>
        </p:nvSpPr>
        <p:spPr>
          <a:xfrm>
            <a:off x="298080" y="3645000"/>
            <a:ext cx="1411920" cy="431280"/>
          </a:xfrm>
          <a:prstGeom prst="ellipse">
            <a:avLst/>
          </a:prstGeom>
          <a:noFill/>
          <a:ln w="12600">
            <a:solidFill>
              <a:srgbClr val="ff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79" name="CustomShape 5"/>
          <p:cNvSpPr/>
          <p:nvPr/>
        </p:nvSpPr>
        <p:spPr>
          <a:xfrm>
            <a:off x="539640" y="4725000"/>
            <a:ext cx="1411920" cy="431280"/>
          </a:xfrm>
          <a:prstGeom prst="ellipse">
            <a:avLst/>
          </a:prstGeom>
          <a:noFill/>
          <a:ln w="12600">
            <a:solidFill>
              <a:srgbClr val="ff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80" name="CustomShape 6"/>
          <p:cNvSpPr/>
          <p:nvPr/>
        </p:nvSpPr>
        <p:spPr>
          <a:xfrm>
            <a:off x="2447640" y="4941000"/>
            <a:ext cx="1411920" cy="431280"/>
          </a:xfrm>
          <a:prstGeom prst="ellipse">
            <a:avLst/>
          </a:prstGeom>
          <a:noFill/>
          <a:ln w="12600">
            <a:solidFill>
              <a:srgbClr val="ff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81" name="CustomShape 7"/>
          <p:cNvSpPr/>
          <p:nvPr/>
        </p:nvSpPr>
        <p:spPr>
          <a:xfrm>
            <a:off x="95400" y="2838600"/>
            <a:ext cx="4579920" cy="3580560"/>
          </a:xfrm>
          <a:custGeom>
            <a:avLst/>
            <a:gdLst>
              <a:gd name="textAreaLeft" fmla="*/ 0 w 4579920"/>
              <a:gd name="textAreaRight" fmla="*/ 4580280 w 4579920"/>
              <a:gd name="textAreaTop" fmla="*/ 0 h 3580560"/>
              <a:gd name="textAreaBottom" fmla="*/ 3580920 h 3580560"/>
            </a:gdLst>
            <a:ahLst/>
            <a:rect l="textAreaLeft" t="textAreaTop" r="textAreaRight" b="textAreaBottom"/>
            <a:pathLst>
              <a:path w="4876800" h="3581400">
                <a:moveTo>
                  <a:pt x="666750" y="3105150"/>
                </a:moveTo>
                <a:lnTo>
                  <a:pt x="1905000" y="3048000"/>
                </a:lnTo>
                <a:lnTo>
                  <a:pt x="3581400" y="3581400"/>
                </a:lnTo>
                <a:lnTo>
                  <a:pt x="4686300" y="3028950"/>
                </a:lnTo>
                <a:lnTo>
                  <a:pt x="4381500" y="2457450"/>
                </a:lnTo>
                <a:lnTo>
                  <a:pt x="4876800" y="1314450"/>
                </a:lnTo>
                <a:lnTo>
                  <a:pt x="4095750" y="819150"/>
                </a:lnTo>
                <a:lnTo>
                  <a:pt x="3733800" y="266700"/>
                </a:lnTo>
                <a:lnTo>
                  <a:pt x="2571750" y="609600"/>
                </a:lnTo>
                <a:lnTo>
                  <a:pt x="1257300" y="0"/>
                </a:lnTo>
                <a:lnTo>
                  <a:pt x="228600" y="342900"/>
                </a:lnTo>
                <a:lnTo>
                  <a:pt x="19050" y="1123950"/>
                </a:lnTo>
                <a:lnTo>
                  <a:pt x="247650" y="2076450"/>
                </a:lnTo>
                <a:lnTo>
                  <a:pt x="0" y="264795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382" name="Obrázek 11" descr=""/>
          <p:cNvPicPr/>
          <p:nvPr/>
        </p:nvPicPr>
        <p:blipFill>
          <a:blip r:embed="rId2"/>
          <a:stretch/>
        </p:blipFill>
        <p:spPr>
          <a:xfrm>
            <a:off x="162360" y="5724360"/>
            <a:ext cx="514440" cy="353880"/>
          </a:xfrm>
          <a:prstGeom prst="rect">
            <a:avLst/>
          </a:prstGeom>
          <a:ln w="9360">
            <a:noFill/>
          </a:ln>
        </p:spPr>
      </p:pic>
      <p:pic>
        <p:nvPicPr>
          <p:cNvPr id="383" name="Obrázek 14" descr=""/>
          <p:cNvPicPr/>
          <p:nvPr/>
        </p:nvPicPr>
        <p:blipFill>
          <a:blip r:embed="rId3"/>
          <a:stretch/>
        </p:blipFill>
        <p:spPr>
          <a:xfrm>
            <a:off x="4971960" y="6227640"/>
            <a:ext cx="514440" cy="353880"/>
          </a:xfrm>
          <a:prstGeom prst="rect">
            <a:avLst/>
          </a:prstGeom>
          <a:ln w="9360">
            <a:noFill/>
          </a:ln>
        </p:spPr>
      </p:pic>
      <p:pic>
        <p:nvPicPr>
          <p:cNvPr id="384" name="Picture 7" descr=""/>
          <p:cNvPicPr/>
          <p:nvPr/>
        </p:nvPicPr>
        <p:blipFill>
          <a:blip r:embed="rId4"/>
          <a:stretch/>
        </p:blipFill>
        <p:spPr>
          <a:xfrm>
            <a:off x="4649040" y="3376800"/>
            <a:ext cx="4199760" cy="2932920"/>
          </a:xfrm>
          <a:prstGeom prst="rect">
            <a:avLst/>
          </a:prstGeom>
          <a:ln w="0">
            <a:noFill/>
          </a:ln>
        </p:spPr>
      </p:pic>
      <p:sp>
        <p:nvSpPr>
          <p:cNvPr id="385" name="CustomShape 8"/>
          <p:cNvSpPr/>
          <p:nvPr/>
        </p:nvSpPr>
        <p:spPr>
          <a:xfrm>
            <a:off x="4676040" y="3649680"/>
            <a:ext cx="2072520" cy="426600"/>
          </a:xfrm>
          <a:prstGeom prst="ellipse">
            <a:avLst/>
          </a:prstGeom>
          <a:noFill/>
          <a:ln w="12600">
            <a:solidFill>
              <a:srgbClr val="ff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86" name="CustomShape 9"/>
          <p:cNvSpPr/>
          <p:nvPr/>
        </p:nvSpPr>
        <p:spPr>
          <a:xfrm>
            <a:off x="3276000" y="2838600"/>
            <a:ext cx="2663640" cy="568800"/>
          </a:xfrm>
          <a:prstGeom prst="curvedDownArrow">
            <a:avLst>
              <a:gd name="adj1" fmla="val 25000"/>
              <a:gd name="adj2" fmla="val 50000"/>
              <a:gd name="adj3" fmla="val 25000"/>
            </a:avLst>
          </a:prstGeom>
          <a:solidFill>
            <a:srgbClr val="fafafa"/>
          </a:solid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387" name="PlaceHolder 1"/>
          <p:cNvSpPr>
            <a:spLocks noGrp="1"/>
          </p:cNvSpPr>
          <p:nvPr>
            <p:ph type="title"/>
          </p:nvPr>
        </p:nvSpPr>
        <p:spPr>
          <a:xfrm>
            <a:off x="150120" y="74124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Design pattern Template method</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8" name="CustomShape 2"/>
          <p:cNvSpPr/>
          <p:nvPr/>
        </p:nvSpPr>
        <p:spPr>
          <a:xfrm>
            <a:off x="408240" y="1970640"/>
            <a:ext cx="6004080" cy="411588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100" strike="noStrike" u="none">
                <a:solidFill>
                  <a:srgbClr val="7f0055"/>
                </a:solidFill>
                <a:uFillTx/>
                <a:latin typeface="Consolas"/>
              </a:rPr>
              <a:t>public</a:t>
            </a:r>
            <a:r>
              <a:rPr b="0" lang="en-US" sz="1100" strike="noStrike" u="none">
                <a:solidFill>
                  <a:srgbClr val="000000"/>
                </a:solidFill>
                <a:uFillTx/>
                <a:latin typeface="Consolas"/>
              </a:rPr>
              <a:t> </a:t>
            </a:r>
            <a:r>
              <a:rPr b="0" lang="en-US" sz="1100" strike="noStrike" u="none">
                <a:solidFill>
                  <a:srgbClr val="7f0055"/>
                </a:solidFill>
                <a:uFillTx/>
                <a:latin typeface="Consolas"/>
              </a:rPr>
              <a:t>class</a:t>
            </a:r>
            <a:r>
              <a:rPr b="0" lang="en-US" sz="1100" strike="noStrike" u="none">
                <a:solidFill>
                  <a:srgbClr val="000000"/>
                </a:solidFill>
                <a:uFillTx/>
                <a:latin typeface="Consolas"/>
              </a:rPr>
              <a:t> Mover</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private</a:t>
            </a:r>
            <a:r>
              <a:rPr b="0" lang="en-US" sz="1100" strike="noStrike" u="none">
                <a:solidFill>
                  <a:srgbClr val="000000"/>
                </a:solidFill>
                <a:uFillTx/>
                <a:latin typeface="Consolas"/>
              </a:rPr>
              <a:t> </a:t>
            </a:r>
            <a:r>
              <a:rPr b="0" lang="en-US" sz="1100" strike="noStrike" u="none">
                <a:solidFill>
                  <a:srgbClr val="7f0055"/>
                </a:solidFill>
                <a:uFillTx/>
                <a:latin typeface="Consolas"/>
              </a:rPr>
              <a:t>static</a:t>
            </a:r>
            <a:r>
              <a:rPr b="0" lang="en-US" sz="1100" strike="noStrike" u="none">
                <a:solidFill>
                  <a:srgbClr val="000000"/>
                </a:solidFill>
                <a:uFillTx/>
                <a:latin typeface="Consolas"/>
              </a:rPr>
              <a:t> </a:t>
            </a:r>
            <a:r>
              <a:rPr b="0" lang="en-US" sz="1100" strike="noStrike" u="none">
                <a:solidFill>
                  <a:srgbClr val="7f0055"/>
                </a:solidFill>
                <a:uFillTx/>
                <a:latin typeface="Consolas"/>
              </a:rPr>
              <a:t>final</a:t>
            </a:r>
            <a:r>
              <a:rPr b="0" lang="en-US" sz="1100" strike="noStrike" u="none">
                <a:solidFill>
                  <a:srgbClr val="000000"/>
                </a:solidFill>
                <a:uFillTx/>
                <a:latin typeface="Consolas"/>
              </a:rPr>
              <a:t> </a:t>
            </a:r>
            <a:r>
              <a:rPr b="0" lang="en-US" sz="1100" strike="noStrike" u="none">
                <a:solidFill>
                  <a:srgbClr val="7f0055"/>
                </a:solidFill>
                <a:uFillTx/>
                <a:latin typeface="Consolas"/>
              </a:rPr>
              <a:t>long</a:t>
            </a:r>
            <a:r>
              <a:rPr b="0" lang="en-US" sz="1100" strike="noStrike" u="none">
                <a:solidFill>
                  <a:srgbClr val="000000"/>
                </a:solidFill>
                <a:uFillTx/>
                <a:latin typeface="Consolas"/>
              </a:rPr>
              <a:t> </a:t>
            </a:r>
            <a:r>
              <a:rPr b="0" i="1" lang="en-US" sz="1100" strike="noStrike" u="none">
                <a:solidFill>
                  <a:srgbClr val="0000c0"/>
                </a:solidFill>
                <a:uFillTx/>
                <a:latin typeface="Consolas"/>
              </a:rPr>
              <a:t>SLEEP_TIME_IN_MS</a:t>
            </a:r>
            <a:r>
              <a:rPr b="0" i="1" lang="en-US" sz="1100" strike="noStrike" u="none">
                <a:solidFill>
                  <a:srgbClr val="000000"/>
                </a:solidFill>
                <a:uFillTx/>
                <a:latin typeface="Consolas"/>
              </a:rPr>
              <a:t> = 500;</a:t>
            </a:r>
            <a:endParaRPr b="0" lang="cs-CZ" sz="1100" strike="noStrike" u="none">
              <a:solidFill>
                <a:srgbClr val="000000"/>
              </a:solidFill>
              <a:uFillTx/>
              <a:latin typeface="Arial"/>
            </a:endParaRPr>
          </a:p>
          <a:p>
            <a:pPr defTabSz="914400">
              <a:lnSpc>
                <a:spcPct val="100000"/>
              </a:lnSpc>
            </a:pPr>
            <a:r>
              <a:rPr b="0" lang="en-US" sz="1100" strike="noStrike" u="none">
                <a:solidFill>
                  <a:srgbClr val="7f0055"/>
                </a:solidFill>
                <a:uFillTx/>
                <a:latin typeface="Consolas"/>
              </a:rPr>
              <a:t>    </a:t>
            </a:r>
            <a:r>
              <a:rPr b="0" lang="en-US" sz="1100" strike="noStrike" u="none">
                <a:solidFill>
                  <a:srgbClr val="7f0055"/>
                </a:solidFill>
                <a:uFillTx/>
                <a:latin typeface="Consolas"/>
              </a:rPr>
              <a:t>private</a:t>
            </a:r>
            <a:r>
              <a:rPr b="0" lang="en-US" sz="1100" strike="noStrike" u="none">
                <a:solidFill>
                  <a:srgbClr val="000000"/>
                </a:solidFill>
                <a:uFillTx/>
                <a:latin typeface="Consolas"/>
              </a:rPr>
              <a:t> </a:t>
            </a:r>
            <a:r>
              <a:rPr b="0" lang="en-US" sz="1100" strike="noStrike" u="none">
                <a:solidFill>
                  <a:srgbClr val="7f0055"/>
                </a:solidFill>
                <a:uFillTx/>
                <a:latin typeface="Consolas"/>
              </a:rPr>
              <a:t>static</a:t>
            </a:r>
            <a:r>
              <a:rPr b="0" lang="en-US" sz="1100" strike="noStrike" u="none">
                <a:solidFill>
                  <a:srgbClr val="000000"/>
                </a:solidFill>
                <a:uFillTx/>
                <a:latin typeface="Consolas"/>
              </a:rPr>
              <a:t> </a:t>
            </a:r>
            <a:r>
              <a:rPr b="0" lang="en-US" sz="1100" strike="noStrike" u="none">
                <a:solidFill>
                  <a:srgbClr val="7f0055"/>
                </a:solidFill>
                <a:uFillTx/>
                <a:latin typeface="Consolas"/>
              </a:rPr>
              <a:t>final</a:t>
            </a: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a:t>
            </a:r>
            <a:r>
              <a:rPr b="0" i="1" lang="en-US" sz="1100" strike="noStrike" u="none">
                <a:solidFill>
                  <a:srgbClr val="0000c0"/>
                </a:solidFill>
                <a:uFillTx/>
                <a:latin typeface="Consolas"/>
              </a:rPr>
              <a:t>SPEED</a:t>
            </a:r>
            <a:r>
              <a:rPr b="0" i="1" lang="en-US" sz="1100" strike="noStrike" u="none">
                <a:solidFill>
                  <a:srgbClr val="000000"/>
                </a:solidFill>
                <a:uFillTx/>
                <a:latin typeface="Consolas"/>
              </a:rPr>
              <a:t> = 10;</a:t>
            </a:r>
            <a:endParaRPr b="0" lang="cs-CZ" sz="1100" strike="noStrike" u="none">
              <a:solidFill>
                <a:srgbClr val="000000"/>
              </a:solidFill>
              <a:uFillTx/>
              <a:latin typeface="Arial"/>
            </a:endParaRPr>
          </a:p>
          <a:p>
            <a:pPr defTabSz="914400">
              <a:lnSpc>
                <a:spcPct val="100000"/>
              </a:lnSpc>
            </a:pPr>
            <a:r>
              <a:rPr b="0" lang="en-US" sz="1100" strike="noStrike" u="none">
                <a:solidFill>
                  <a:srgbClr val="7f0055"/>
                </a:solidFill>
                <a:uFillTx/>
                <a:latin typeface="Consolas"/>
              </a:rPr>
              <a:t>    </a:t>
            </a:r>
            <a:r>
              <a:rPr b="0" lang="en-US" sz="1100" strike="noStrike" u="none">
                <a:solidFill>
                  <a:srgbClr val="7f0055"/>
                </a:solidFill>
                <a:uFillTx/>
                <a:latin typeface="Consolas"/>
              </a:rPr>
              <a:t>public</a:t>
            </a:r>
            <a:r>
              <a:rPr b="0" lang="en-US" sz="1100" strike="noStrike" u="none">
                <a:solidFill>
                  <a:srgbClr val="000000"/>
                </a:solidFill>
                <a:uFillTx/>
                <a:latin typeface="Consolas"/>
              </a:rPr>
              <a:t> </a:t>
            </a:r>
            <a:r>
              <a:rPr b="0" lang="en-US" sz="1100" strike="noStrike" u="none">
                <a:solidFill>
                  <a:srgbClr val="7f0055"/>
                </a:solidFill>
                <a:uFillTx/>
                <a:latin typeface="Consolas"/>
              </a:rPr>
              <a:t>void</a:t>
            </a:r>
            <a:r>
              <a:rPr b="0" lang="en-US" sz="1100" strike="noStrike" u="none">
                <a:solidFill>
                  <a:srgbClr val="000000"/>
                </a:solidFill>
                <a:uFillTx/>
                <a:latin typeface="Consolas"/>
              </a:rPr>
              <a:t> move( IMovable object, </a:t>
            </a:r>
            <a:r>
              <a:rPr b="0" lang="en-US" sz="1100" strike="noStrike" u="none">
                <a:solidFill>
                  <a:srgbClr val="7f0055"/>
                </a:solidFill>
                <a:uFillTx/>
                <a:latin typeface="Consolas"/>
              </a:rPr>
              <a:t>int</a:t>
            </a:r>
            <a:r>
              <a:rPr b="0" lang="en-US" sz="1100" strike="noStrike" u="none">
                <a:solidFill>
                  <a:srgbClr val="000000"/>
                </a:solidFill>
                <a:uFillTx/>
                <a:latin typeface="Consolas"/>
              </a:rPr>
              <a:t> toRight, </a:t>
            </a:r>
            <a:r>
              <a:rPr b="0" lang="en-US" sz="1100" strike="noStrike" u="none">
                <a:solidFill>
                  <a:srgbClr val="7f0055"/>
                </a:solidFill>
                <a:uFillTx/>
                <a:latin typeface="Consolas"/>
              </a:rPr>
              <a:t>int</a:t>
            </a:r>
            <a:r>
              <a:rPr b="0" lang="en-US" sz="1100" strike="noStrike" u="none">
                <a:solidFill>
                  <a:srgbClr val="000000"/>
                </a:solidFill>
                <a:uFillTx/>
                <a:latin typeface="Consolas"/>
              </a:rPr>
              <a:t> toDown )</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distance = Math.</a:t>
            </a:r>
            <a:r>
              <a:rPr b="0" i="1" lang="en-US" sz="1100" strike="noStrike" u="none">
                <a:solidFill>
                  <a:srgbClr val="000000"/>
                </a:solidFill>
                <a:uFillTx/>
                <a:latin typeface="Consolas"/>
              </a:rPr>
              <a:t>sqrt(toRight*toRight + toDown*toDown);</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int</a:t>
            </a:r>
            <a:r>
              <a:rPr b="0" lang="en-US" sz="1100" strike="noStrike" u="none">
                <a:solidFill>
                  <a:srgbClr val="000000"/>
                </a:solidFill>
                <a:uFillTx/>
                <a:latin typeface="Consolas"/>
              </a:rPr>
              <a:t>    STEPS      = (</a:t>
            </a:r>
            <a:r>
              <a:rPr b="0" lang="en-US" sz="1100" strike="noStrike" u="none">
                <a:solidFill>
                  <a:srgbClr val="7f0055"/>
                </a:solidFill>
                <a:uFillTx/>
                <a:latin typeface="Consolas"/>
              </a:rPr>
              <a:t>int</a:t>
            </a:r>
            <a:r>
              <a:rPr b="0" lang="en-US" sz="1100" strike="noStrike" u="none">
                <a:solidFill>
                  <a:srgbClr val="000000"/>
                </a:solidFill>
                <a:uFillTx/>
                <a:latin typeface="Consolas"/>
              </a:rPr>
              <a:t>)(distance / </a:t>
            </a:r>
            <a:r>
              <a:rPr b="0" i="1" lang="en-US" sz="1100" strike="noStrike" u="none">
                <a:solidFill>
                  <a:srgbClr val="0000c0"/>
                </a:solidFill>
                <a:uFillTx/>
                <a:latin typeface="Consolas"/>
              </a:rPr>
              <a:t>SPEED</a:t>
            </a:r>
            <a:r>
              <a:rPr b="0" i="1"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dx = (toRight+.4) / STEPS;</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dy = (toDown   +.4) / STEPS;</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int</a:t>
            </a:r>
            <a:r>
              <a:rPr b="0" lang="en-US" sz="1100" strike="noStrike" u="none">
                <a:solidFill>
                  <a:srgbClr val="000000"/>
                </a:solidFill>
                <a:uFillTx/>
                <a:latin typeface="Consolas"/>
              </a:rPr>
              <a:t> xPos = object.getX();</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int</a:t>
            </a:r>
            <a:r>
              <a:rPr b="0" lang="en-US" sz="1100" strike="noStrike" u="none">
                <a:solidFill>
                  <a:srgbClr val="000000"/>
                </a:solidFill>
                <a:uFillTx/>
                <a:latin typeface="Consolas"/>
              </a:rPr>
              <a:t> yPos = object.getY();</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x  = xPos + 0.4;</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double</a:t>
            </a:r>
            <a:r>
              <a:rPr b="0" lang="en-US" sz="1100" strike="noStrike" u="none">
                <a:solidFill>
                  <a:srgbClr val="000000"/>
                </a:solidFill>
                <a:uFillTx/>
                <a:latin typeface="Consolas"/>
              </a:rPr>
              <a:t> y  = yPos + 0.4;</a:t>
            </a:r>
            <a:endParaRPr b="0" lang="cs-CZ" sz="1100" strike="noStrike" u="none">
              <a:solidFill>
                <a:srgbClr val="000000"/>
              </a:solidFill>
              <a:uFillTx/>
              <a:latin typeface="Arial"/>
            </a:endParaRPr>
          </a:p>
          <a:p>
            <a:pPr defTabSz="914400">
              <a:lnSpc>
                <a:spcPct val="100000"/>
              </a:lnSpc>
            </a:pP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7f0055"/>
                </a:solidFill>
                <a:uFillTx/>
                <a:latin typeface="Consolas"/>
              </a:rPr>
              <a:t>for</a:t>
            </a:r>
            <a:r>
              <a:rPr b="0" lang="en-US" sz="1100" strike="noStrike" u="none">
                <a:solidFill>
                  <a:srgbClr val="000000"/>
                </a:solidFill>
                <a:uFillTx/>
                <a:latin typeface="Consolas"/>
              </a:rPr>
              <a:t>(</a:t>
            </a:r>
            <a:r>
              <a:rPr b="0" lang="en-US" sz="1100" strike="noStrike" u="none">
                <a:solidFill>
                  <a:srgbClr val="7f0055"/>
                </a:solidFill>
                <a:uFillTx/>
                <a:latin typeface="Consolas"/>
              </a:rPr>
              <a:t>int</a:t>
            </a:r>
            <a:r>
              <a:rPr b="0" lang="en-US" sz="1100" strike="noStrike" u="none">
                <a:solidFill>
                  <a:srgbClr val="000000"/>
                </a:solidFill>
                <a:uFillTx/>
                <a:latin typeface="Consolas"/>
              </a:rPr>
              <a:t> i=STEPS;   i &gt; 0;   i-- )</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x = x + dx;</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y = y + dy;</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object.setPosition( (</a:t>
            </a:r>
            <a:r>
              <a:rPr b="0" lang="en-US" sz="1100" strike="noStrike" u="none">
                <a:solidFill>
                  <a:srgbClr val="7f0055"/>
                </a:solidFill>
                <a:uFillTx/>
                <a:latin typeface="Consolas"/>
              </a:rPr>
              <a:t>int</a:t>
            </a:r>
            <a:r>
              <a:rPr b="0" lang="en-US" sz="1100" strike="noStrike" u="none">
                <a:solidFill>
                  <a:srgbClr val="000000"/>
                </a:solidFill>
                <a:uFillTx/>
                <a:latin typeface="Consolas"/>
              </a:rPr>
              <a:t>)x, (</a:t>
            </a:r>
            <a:r>
              <a:rPr b="0" lang="en-US" sz="1100" strike="noStrike" u="none">
                <a:solidFill>
                  <a:srgbClr val="7f0055"/>
                </a:solidFill>
                <a:uFillTx/>
                <a:latin typeface="Consolas"/>
              </a:rPr>
              <a:t>int</a:t>
            </a:r>
            <a:r>
              <a:rPr b="0" lang="en-US" sz="1100" strike="noStrike" u="none">
                <a:solidFill>
                  <a:srgbClr val="000000"/>
                </a:solidFill>
                <a:uFillTx/>
                <a:latin typeface="Consolas"/>
              </a:rPr>
              <a:t>)y );</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Thread.</a:t>
            </a:r>
            <a:r>
              <a:rPr b="0" i="1" lang="en-US" sz="1100" strike="noStrike" u="none">
                <a:solidFill>
                  <a:srgbClr val="000000"/>
                </a:solidFill>
                <a:uFillTx/>
                <a:latin typeface="Consolas"/>
              </a:rPr>
              <a:t>sleep(</a:t>
            </a:r>
            <a:r>
              <a:rPr b="0" i="1" lang="en-US" sz="1100" strike="noStrike" u="none">
                <a:solidFill>
                  <a:srgbClr val="0000c0"/>
                </a:solidFill>
                <a:uFillTx/>
                <a:latin typeface="Consolas"/>
              </a:rPr>
              <a:t>SLEEP_TIME_IN_MS</a:t>
            </a:r>
            <a:r>
              <a:rPr b="0" i="1"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    </a:t>
            </a:r>
            <a:r>
              <a:rPr b="0" lang="en-US" sz="1100" strike="noStrike" u="none">
                <a:solidFill>
                  <a:srgbClr val="000000"/>
                </a:solidFill>
                <a:uFillTx/>
                <a:latin typeface="Consolas"/>
              </a:rPr>
              <a:t>}</a:t>
            </a:r>
            <a:endParaRPr b="0" lang="cs-CZ" sz="1100" strike="noStrike" u="none">
              <a:solidFill>
                <a:srgbClr val="000000"/>
              </a:solidFill>
              <a:uFillTx/>
              <a:latin typeface="Arial"/>
            </a:endParaRPr>
          </a:p>
          <a:p>
            <a:pPr defTabSz="914400">
              <a:lnSpc>
                <a:spcPct val="100000"/>
              </a:lnSpc>
            </a:pPr>
            <a:r>
              <a:rPr b="0" lang="en-US" sz="1100" strike="noStrike" u="none">
                <a:solidFill>
                  <a:srgbClr val="000000"/>
                </a:solidFill>
                <a:uFillTx/>
                <a:latin typeface="Consolas"/>
              </a:rPr>
              <a:t>}</a:t>
            </a:r>
            <a:endParaRPr b="0" lang="cs-CZ" sz="1100" strike="noStrike" u="none">
              <a:solidFill>
                <a:srgbClr val="000000"/>
              </a:solidFill>
              <a:uFillTx/>
              <a:latin typeface="Arial"/>
            </a:endParaRPr>
          </a:p>
        </p:txBody>
      </p:sp>
      <p:sp>
        <p:nvSpPr>
          <p:cNvPr id="389" name="CustomShape 3"/>
          <p:cNvSpPr/>
          <p:nvPr/>
        </p:nvSpPr>
        <p:spPr>
          <a:xfrm>
            <a:off x="258840" y="1719720"/>
            <a:ext cx="7200360" cy="5018760"/>
          </a:xfrm>
          <a:custGeom>
            <a:avLst/>
            <a:gdLst>
              <a:gd name="textAreaLeft" fmla="*/ 0 w 7200360"/>
              <a:gd name="textAreaRight" fmla="*/ 7200720 w 7200360"/>
              <a:gd name="textAreaTop" fmla="*/ 0 h 5018760"/>
              <a:gd name="textAreaBottom" fmla="*/ 5019120 h 5018760"/>
            </a:gdLst>
            <a:ahLst/>
            <a:rect l="textAreaLeft" t="textAreaTop" r="textAreaRight" b="textAreaBottom"/>
            <a:pathLst>
              <a:path w="7200900" h="5562600">
                <a:moveTo>
                  <a:pt x="1219200" y="5410200"/>
                </a:moveTo>
                <a:lnTo>
                  <a:pt x="2057400" y="4895850"/>
                </a:lnTo>
                <a:lnTo>
                  <a:pt x="3619500" y="5562600"/>
                </a:lnTo>
                <a:lnTo>
                  <a:pt x="4591050" y="4667250"/>
                </a:lnTo>
                <a:lnTo>
                  <a:pt x="5772150" y="5143500"/>
                </a:lnTo>
                <a:lnTo>
                  <a:pt x="5105400" y="3486150"/>
                </a:lnTo>
                <a:lnTo>
                  <a:pt x="5467350" y="2762250"/>
                </a:lnTo>
                <a:lnTo>
                  <a:pt x="4648200" y="2000250"/>
                </a:lnTo>
                <a:lnTo>
                  <a:pt x="5772150" y="1962150"/>
                </a:lnTo>
                <a:lnTo>
                  <a:pt x="6553200" y="1752600"/>
                </a:lnTo>
                <a:lnTo>
                  <a:pt x="7200900" y="1466850"/>
                </a:lnTo>
                <a:lnTo>
                  <a:pt x="6743700" y="1123950"/>
                </a:lnTo>
                <a:lnTo>
                  <a:pt x="6438900" y="666750"/>
                </a:lnTo>
                <a:lnTo>
                  <a:pt x="6648450" y="400050"/>
                </a:lnTo>
                <a:lnTo>
                  <a:pt x="5581650" y="685800"/>
                </a:lnTo>
                <a:lnTo>
                  <a:pt x="5048250" y="114300"/>
                </a:lnTo>
                <a:lnTo>
                  <a:pt x="3257550" y="381000"/>
                </a:lnTo>
                <a:lnTo>
                  <a:pt x="2038350" y="400050"/>
                </a:lnTo>
                <a:lnTo>
                  <a:pt x="1905000" y="19050"/>
                </a:lnTo>
                <a:lnTo>
                  <a:pt x="933450" y="114300"/>
                </a:lnTo>
                <a:lnTo>
                  <a:pt x="190500" y="0"/>
                </a:lnTo>
                <a:lnTo>
                  <a:pt x="0" y="400050"/>
                </a:lnTo>
                <a:lnTo>
                  <a:pt x="323850" y="914400"/>
                </a:lnTo>
                <a:lnTo>
                  <a:pt x="209550" y="1352550"/>
                </a:lnTo>
                <a:lnTo>
                  <a:pt x="742950" y="1733550"/>
                </a:lnTo>
                <a:lnTo>
                  <a:pt x="876300" y="2076450"/>
                </a:lnTo>
                <a:lnTo>
                  <a:pt x="762000" y="3314700"/>
                </a:lnTo>
                <a:lnTo>
                  <a:pt x="819150" y="4133850"/>
                </a:lnTo>
                <a:lnTo>
                  <a:pt x="590550" y="4457700"/>
                </a:lnTo>
                <a:lnTo>
                  <a:pt x="704850" y="4648200"/>
                </a:lnTo>
                <a:lnTo>
                  <a:pt x="323850" y="4800600"/>
                </a:lnTo>
                <a:lnTo>
                  <a:pt x="323850" y="4914900"/>
                </a:lnTo>
                <a:lnTo>
                  <a:pt x="38100" y="5181600"/>
                </a:lnTo>
                <a:lnTo>
                  <a:pt x="323850" y="539115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390" name="Obrázek 5" descr=""/>
          <p:cNvPicPr/>
          <p:nvPr/>
        </p:nvPicPr>
        <p:blipFill>
          <a:blip r:embed="rId1"/>
          <a:stretch/>
        </p:blipFill>
        <p:spPr>
          <a:xfrm>
            <a:off x="494640" y="6171840"/>
            <a:ext cx="507600" cy="534240"/>
          </a:xfrm>
          <a:prstGeom prst="rect">
            <a:avLst/>
          </a:prstGeom>
          <a:ln w="9360">
            <a:noFill/>
          </a:ln>
        </p:spPr>
      </p:pic>
      <p:sp>
        <p:nvSpPr>
          <p:cNvPr id="391" name="CustomShape 4"/>
          <p:cNvSpPr/>
          <p:nvPr/>
        </p:nvSpPr>
        <p:spPr>
          <a:xfrm>
            <a:off x="6121440" y="1743480"/>
            <a:ext cx="2807640" cy="935280"/>
          </a:xfrm>
          <a:prstGeom prst="wedgeRectCallout">
            <a:avLst>
              <a:gd name="adj1" fmla="val -189308"/>
              <a:gd name="adj2" fmla="val -2066"/>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Common behavior is in a separate class</a:t>
            </a:r>
            <a:endParaRPr b="0" lang="cs-CZ" sz="1800" strike="noStrike" u="none">
              <a:solidFill>
                <a:srgbClr val="000000"/>
              </a:solidFill>
              <a:uFillTx/>
              <a:latin typeface="Arial"/>
            </a:endParaRPr>
          </a:p>
        </p:txBody>
      </p:sp>
      <p:sp>
        <p:nvSpPr>
          <p:cNvPr id="392" name="CustomShape 5"/>
          <p:cNvSpPr/>
          <p:nvPr/>
        </p:nvSpPr>
        <p:spPr>
          <a:xfrm>
            <a:off x="5565960" y="4554000"/>
            <a:ext cx="3830400" cy="115704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400" strike="noStrike" u="none">
                <a:solidFill>
                  <a:srgbClr val="7f0055"/>
                </a:solidFill>
                <a:uFillTx/>
                <a:latin typeface="Consolas"/>
              </a:rPr>
              <a:t>public</a:t>
            </a:r>
            <a:r>
              <a:rPr b="0" lang="en-US" sz="1400" strike="noStrike" u="none">
                <a:solidFill>
                  <a:srgbClr val="000000"/>
                </a:solidFill>
                <a:uFillTx/>
                <a:latin typeface="Consolas"/>
              </a:rPr>
              <a:t> </a:t>
            </a:r>
            <a:r>
              <a:rPr b="0" lang="en-US" sz="1400" strike="noStrike" u="none">
                <a:solidFill>
                  <a:srgbClr val="7f0055"/>
                </a:solidFill>
                <a:uFillTx/>
                <a:latin typeface="Consolas"/>
              </a:rPr>
              <a:t>interface</a:t>
            </a:r>
            <a:r>
              <a:rPr b="0" lang="en-US" sz="1400" strike="noStrike" u="none">
                <a:solidFill>
                  <a:srgbClr val="000000"/>
                </a:solidFill>
                <a:uFillTx/>
                <a:latin typeface="Consolas"/>
              </a:rPr>
              <a:t> IMovable {</a:t>
            </a:r>
            <a:endParaRPr b="0" lang="cs-CZ" sz="1400" strike="noStrike" u="none">
              <a:solidFill>
                <a:srgbClr val="000000"/>
              </a:solidFill>
              <a:uFillTx/>
              <a:latin typeface="Arial"/>
            </a:endParaRPr>
          </a:p>
          <a:p>
            <a:pPr defTabSz="914400">
              <a:lnSpc>
                <a:spcPct val="100000"/>
              </a:lnSpc>
            </a:pPr>
            <a:r>
              <a:rPr b="0" lang="en-US" sz="1400" strike="noStrike" u="none">
                <a:solidFill>
                  <a:srgbClr val="7f0055"/>
                </a:solidFill>
                <a:uFillTx/>
                <a:latin typeface="Consolas"/>
              </a:rPr>
              <a:t>   </a:t>
            </a:r>
            <a:r>
              <a:rPr b="0" lang="en-US" sz="1400" strike="noStrike" u="none">
                <a:solidFill>
                  <a:srgbClr val="7f0055"/>
                </a:solidFill>
                <a:uFillTx/>
                <a:latin typeface="Consolas"/>
              </a:rPr>
              <a:t>int</a:t>
            </a:r>
            <a:r>
              <a:rPr b="0" lang="en-US" sz="1400" strike="noStrike" u="none">
                <a:solidFill>
                  <a:srgbClr val="000000"/>
                </a:solidFill>
                <a:uFillTx/>
                <a:latin typeface="Consolas"/>
              </a:rPr>
              <a:t> getX();</a:t>
            </a:r>
            <a:endParaRPr b="0" lang="cs-CZ" sz="1400" strike="noStrike" u="none">
              <a:solidFill>
                <a:srgbClr val="000000"/>
              </a:solidFill>
              <a:uFillTx/>
              <a:latin typeface="Arial"/>
            </a:endParaRPr>
          </a:p>
          <a:p>
            <a:pPr defTabSz="914400">
              <a:lnSpc>
                <a:spcPct val="100000"/>
              </a:lnSpc>
            </a:pPr>
            <a:r>
              <a:rPr b="0" lang="en-US" sz="1400" strike="noStrike" u="none">
                <a:solidFill>
                  <a:srgbClr val="7f0055"/>
                </a:solidFill>
                <a:uFillTx/>
                <a:latin typeface="Consolas"/>
              </a:rPr>
              <a:t>   </a:t>
            </a:r>
            <a:r>
              <a:rPr b="0" lang="en-US" sz="1400" strike="noStrike" u="none">
                <a:solidFill>
                  <a:srgbClr val="7f0055"/>
                </a:solidFill>
                <a:uFillTx/>
                <a:latin typeface="Consolas"/>
              </a:rPr>
              <a:t>int</a:t>
            </a:r>
            <a:r>
              <a:rPr b="0" lang="en-US" sz="1400" strike="noStrike" u="none">
                <a:solidFill>
                  <a:srgbClr val="000000"/>
                </a:solidFill>
                <a:uFillTx/>
                <a:latin typeface="Consolas"/>
              </a:rPr>
              <a:t> getY();</a:t>
            </a:r>
            <a:endParaRPr b="0" lang="cs-CZ" sz="1400" strike="noStrike" u="none">
              <a:solidFill>
                <a:srgbClr val="000000"/>
              </a:solidFill>
              <a:uFillTx/>
              <a:latin typeface="Arial"/>
            </a:endParaRPr>
          </a:p>
          <a:p>
            <a:pPr defTabSz="914400">
              <a:lnSpc>
                <a:spcPct val="100000"/>
              </a:lnSpc>
            </a:pPr>
            <a:r>
              <a:rPr b="0" lang="en-US" sz="1400" strike="noStrike" u="none">
                <a:solidFill>
                  <a:srgbClr val="7f0055"/>
                </a:solidFill>
                <a:uFillTx/>
                <a:latin typeface="Consolas"/>
              </a:rPr>
              <a:t>   </a:t>
            </a:r>
            <a:r>
              <a:rPr b="0" lang="en-US" sz="1400" strike="noStrike" u="none">
                <a:solidFill>
                  <a:srgbClr val="7f0055"/>
                </a:solidFill>
                <a:uFillTx/>
                <a:latin typeface="Consolas"/>
              </a:rPr>
              <a:t>void</a:t>
            </a:r>
            <a:r>
              <a:rPr b="0" lang="en-US" sz="1400" strike="noStrike" u="none">
                <a:solidFill>
                  <a:srgbClr val="000000"/>
                </a:solidFill>
                <a:uFillTx/>
                <a:latin typeface="Consolas"/>
              </a:rPr>
              <a:t> setPosition(</a:t>
            </a:r>
            <a:r>
              <a:rPr b="0" lang="en-US" sz="1400" strike="noStrike" u="none">
                <a:solidFill>
                  <a:srgbClr val="7f0055"/>
                </a:solidFill>
                <a:uFillTx/>
                <a:latin typeface="Consolas"/>
              </a:rPr>
              <a:t>int</a:t>
            </a:r>
            <a:r>
              <a:rPr b="0" lang="en-US" sz="1400" strike="noStrike" u="none">
                <a:solidFill>
                  <a:srgbClr val="000000"/>
                </a:solidFill>
                <a:uFillTx/>
                <a:latin typeface="Consolas"/>
              </a:rPr>
              <a:t> x, </a:t>
            </a:r>
            <a:r>
              <a:rPr b="0" lang="en-US" sz="1400" strike="noStrike" u="none">
                <a:solidFill>
                  <a:srgbClr val="7f0055"/>
                </a:solidFill>
                <a:uFillTx/>
                <a:latin typeface="Consolas"/>
              </a:rPr>
              <a:t>int</a:t>
            </a:r>
            <a:r>
              <a:rPr b="0" lang="en-US" sz="1400" strike="noStrike" u="none">
                <a:solidFill>
                  <a:srgbClr val="000000"/>
                </a:solidFill>
                <a:uFillTx/>
                <a:latin typeface="Consolas"/>
              </a:rPr>
              <a:t> y);</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Consolas"/>
              </a:rPr>
              <a:t>}</a:t>
            </a:r>
            <a:endParaRPr b="0" lang="cs-CZ" sz="1400" strike="noStrike" u="none">
              <a:solidFill>
                <a:srgbClr val="000000"/>
              </a:solidFill>
              <a:uFillTx/>
              <a:latin typeface="Arial"/>
            </a:endParaRPr>
          </a:p>
        </p:txBody>
      </p:sp>
      <p:sp>
        <p:nvSpPr>
          <p:cNvPr id="393" name="CustomShape 6"/>
          <p:cNvSpPr/>
          <p:nvPr/>
        </p:nvSpPr>
        <p:spPr>
          <a:xfrm>
            <a:off x="5543640" y="4096440"/>
            <a:ext cx="3580560" cy="1770840"/>
          </a:xfrm>
          <a:custGeom>
            <a:avLst/>
            <a:gdLst>
              <a:gd name="textAreaLeft" fmla="*/ 0 w 3580560"/>
              <a:gd name="textAreaRight" fmla="*/ 3580920 w 3580560"/>
              <a:gd name="textAreaTop" fmla="*/ 0 h 1770840"/>
              <a:gd name="textAreaBottom" fmla="*/ 1771200 h 1770840"/>
            </a:gdLst>
            <a:ahLst/>
            <a:rect l="textAreaLeft" t="textAreaTop" r="textAreaRight" b="textAreaBottom"/>
            <a:pathLst>
              <a:path w="3581400" h="1771650">
                <a:moveTo>
                  <a:pt x="133350" y="1638300"/>
                </a:moveTo>
                <a:lnTo>
                  <a:pt x="0" y="1181100"/>
                </a:lnTo>
                <a:lnTo>
                  <a:pt x="381000" y="952500"/>
                </a:lnTo>
                <a:lnTo>
                  <a:pt x="19050" y="571500"/>
                </a:lnTo>
                <a:lnTo>
                  <a:pt x="590550" y="133350"/>
                </a:lnTo>
                <a:lnTo>
                  <a:pt x="1181100" y="342900"/>
                </a:lnTo>
                <a:lnTo>
                  <a:pt x="2095500" y="0"/>
                </a:lnTo>
                <a:lnTo>
                  <a:pt x="2457450" y="323850"/>
                </a:lnTo>
                <a:lnTo>
                  <a:pt x="3009900" y="57150"/>
                </a:lnTo>
                <a:lnTo>
                  <a:pt x="3162300" y="781050"/>
                </a:lnTo>
                <a:lnTo>
                  <a:pt x="2190750" y="933450"/>
                </a:lnTo>
                <a:lnTo>
                  <a:pt x="3390900" y="990600"/>
                </a:lnTo>
                <a:lnTo>
                  <a:pt x="3581400" y="1181100"/>
                </a:lnTo>
                <a:lnTo>
                  <a:pt x="3467100" y="1466850"/>
                </a:lnTo>
                <a:lnTo>
                  <a:pt x="1885950" y="1485900"/>
                </a:lnTo>
                <a:lnTo>
                  <a:pt x="1447800" y="1771650"/>
                </a:lnTo>
                <a:lnTo>
                  <a:pt x="914400" y="1619250"/>
                </a:lnTo>
                <a:lnTo>
                  <a:pt x="742950" y="17526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394" name="Obrázek 10" descr=""/>
          <p:cNvPicPr/>
          <p:nvPr/>
        </p:nvPicPr>
        <p:blipFill>
          <a:blip r:embed="rId2"/>
          <a:stretch/>
        </p:blipFill>
        <p:spPr>
          <a:xfrm>
            <a:off x="5711760" y="5723640"/>
            <a:ext cx="507600" cy="534240"/>
          </a:xfrm>
          <a:prstGeom prst="rect">
            <a:avLst/>
          </a:prstGeom>
          <a:ln w="9360">
            <a:noFill/>
          </a:ln>
        </p:spPr>
      </p:pic>
      <p:sp>
        <p:nvSpPr>
          <p:cNvPr id="395" name="CustomShape 7"/>
          <p:cNvSpPr/>
          <p:nvPr/>
        </p:nvSpPr>
        <p:spPr>
          <a:xfrm>
            <a:off x="6077160" y="2935800"/>
            <a:ext cx="2807640" cy="1159920"/>
          </a:xfrm>
          <a:prstGeom prst="wedgeRectCallout">
            <a:avLst>
              <a:gd name="adj1" fmla="val -38586"/>
              <a:gd name="adj2" fmla="val 106237"/>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The algorithm – behavior will be applicable on any object that implements a specific interface</a:t>
            </a:r>
            <a:endParaRPr b="0" lang="cs-CZ" sz="1800" strike="noStrike" u="none">
              <a:solidFill>
                <a:srgbClr val="000000"/>
              </a:solidFill>
              <a:uFillTx/>
              <a:latin typeface="Arial"/>
            </a:endParaRPr>
          </a:p>
        </p:txBody>
      </p:sp>
      <p:sp>
        <p:nvSpPr>
          <p:cNvPr id="396" name="PlaceHolder 1"/>
          <p:cNvSpPr>
            <a:spLocks noGrp="1"/>
          </p:cNvSpPr>
          <p:nvPr>
            <p:ph type="title"/>
          </p:nvPr>
        </p:nvSpPr>
        <p:spPr>
          <a:xfrm>
            <a:off x="80640" y="825120"/>
            <a:ext cx="8848440" cy="8128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Design pattern Template method in source code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7" name="TextShape 1"/>
          <p:cNvSpPr/>
          <p:nvPr/>
        </p:nvSpPr>
        <p:spPr>
          <a:xfrm>
            <a:off x="285840" y="2259720"/>
            <a:ext cx="8571960" cy="1140840"/>
          </a:xfrm>
          <a:prstGeom prst="rect">
            <a:avLst/>
          </a:prstGeom>
          <a:noFill/>
          <a:ln w="9360">
            <a:noFill/>
          </a:ln>
        </p:spPr>
        <p:style>
          <a:lnRef idx="0"/>
          <a:fillRef idx="0"/>
          <a:effectRef idx="0"/>
          <a:fontRef idx="minor"/>
        </p:style>
        <p:txBody>
          <a:bodyPr lIns="90000" rIns="90000" tIns="45000" bIns="45000" anchor="t">
            <a:noAutofit/>
          </a:bodyPr>
          <a:p>
            <a:pPr marL="343080" indent="-342720" defTabSz="914400">
              <a:lnSpc>
                <a:spcPct val="100000"/>
              </a:lnSpc>
              <a:spcBef>
                <a:spcPts val="641"/>
              </a:spcBef>
              <a:buClr>
                <a:srgbClr val="000000"/>
              </a:buClr>
              <a:buFont typeface="Symbol" charset="2"/>
              <a:buChar char=""/>
            </a:pPr>
            <a:r>
              <a:rPr b="0" lang="en-US" sz="2400" strike="noStrike" u="none">
                <a:solidFill>
                  <a:srgbClr val="000000"/>
                </a:solidFill>
                <a:uFillTx/>
                <a:latin typeface="Arial"/>
              </a:rPr>
              <a:t>If class implement the interface </a:t>
            </a:r>
            <a:r>
              <a:rPr b="0" i="1" lang="en-US" sz="2400" strike="noStrike" u="none">
                <a:solidFill>
                  <a:srgbClr val="000000"/>
                </a:solidFill>
                <a:uFillTx/>
                <a:latin typeface="Arial"/>
              </a:rPr>
              <a:t>IMovable </a:t>
            </a:r>
            <a:r>
              <a:rPr b="0" lang="en-US" sz="2400" strike="noStrike" u="none">
                <a:solidFill>
                  <a:srgbClr val="000000"/>
                </a:solidFill>
                <a:uFillTx/>
                <a:latin typeface="Arial"/>
              </a:rPr>
              <a:t>than it must also implement interface </a:t>
            </a:r>
            <a:r>
              <a:rPr b="0" i="1" lang="en-US" sz="2400" strike="noStrike" u="none">
                <a:solidFill>
                  <a:srgbClr val="000000"/>
                </a:solidFill>
                <a:uFillTx/>
                <a:latin typeface="Arial"/>
              </a:rPr>
              <a:t>IPaintable.</a:t>
            </a: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a:p>
            <a:pPr defTabSz="914400">
              <a:lnSpc>
                <a:spcPct val="100000"/>
              </a:lnSpc>
              <a:spcBef>
                <a:spcPts val="641"/>
              </a:spcBef>
            </a:pPr>
            <a:endParaRPr b="0" lang="cs-CZ" sz="2400" strike="noStrike" u="none">
              <a:solidFill>
                <a:srgbClr val="000000"/>
              </a:solidFill>
              <a:uFillTx/>
              <a:latin typeface="Arial"/>
            </a:endParaRPr>
          </a:p>
        </p:txBody>
      </p:sp>
      <p:sp>
        <p:nvSpPr>
          <p:cNvPr id="398" name="CustomShape 3"/>
          <p:cNvSpPr/>
          <p:nvPr/>
        </p:nvSpPr>
        <p:spPr>
          <a:xfrm>
            <a:off x="683640" y="5157000"/>
            <a:ext cx="638964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trike="noStrike" u="none">
                <a:solidFill>
                  <a:srgbClr val="7f0055"/>
                </a:solidFill>
                <a:uFillTx/>
                <a:latin typeface="Verdana"/>
              </a:rPr>
              <a:t>public</a:t>
            </a:r>
            <a:r>
              <a:rPr b="1" lang="en-US" sz="1800" strike="noStrike" u="none">
                <a:solidFill>
                  <a:srgbClr val="000000"/>
                </a:solidFill>
                <a:uFillTx/>
                <a:latin typeface="Verdana"/>
              </a:rPr>
              <a:t> </a:t>
            </a:r>
            <a:r>
              <a:rPr b="1" lang="en-US" sz="1800" strike="noStrike" u="none">
                <a:solidFill>
                  <a:srgbClr val="7f0055"/>
                </a:solidFill>
                <a:uFillTx/>
                <a:latin typeface="Verdana"/>
              </a:rPr>
              <a:t>interface</a:t>
            </a:r>
            <a:r>
              <a:rPr b="1" lang="en-US" sz="1800" strike="noStrike" u="none">
                <a:solidFill>
                  <a:srgbClr val="000000"/>
                </a:solidFill>
                <a:uFillTx/>
                <a:latin typeface="Verdana"/>
              </a:rPr>
              <a:t> </a:t>
            </a:r>
            <a:r>
              <a:rPr b="0" lang="en-US" sz="1800" strike="noStrike" u="none">
                <a:solidFill>
                  <a:srgbClr val="000000"/>
                </a:solidFill>
                <a:uFillTx/>
                <a:latin typeface="Verdana"/>
              </a:rPr>
              <a:t>IMovable</a:t>
            </a:r>
            <a:r>
              <a:rPr b="1" lang="en-US" sz="1800" strike="noStrike" u="none">
                <a:solidFill>
                  <a:srgbClr val="000000"/>
                </a:solidFill>
                <a:uFillTx/>
                <a:latin typeface="Verdana"/>
              </a:rPr>
              <a:t> </a:t>
            </a:r>
            <a:r>
              <a:rPr b="1" lang="en-US" sz="1800" strike="noStrike" u="none">
                <a:solidFill>
                  <a:srgbClr val="7f0055"/>
                </a:solidFill>
                <a:uFillTx/>
                <a:latin typeface="Verdana"/>
              </a:rPr>
              <a:t>extends</a:t>
            </a:r>
            <a:r>
              <a:rPr b="1" lang="en-US" sz="1800" strike="noStrike" u="none">
                <a:solidFill>
                  <a:srgbClr val="000000"/>
                </a:solidFill>
                <a:uFillTx/>
                <a:latin typeface="Verdana"/>
              </a:rPr>
              <a:t> </a:t>
            </a:r>
            <a:r>
              <a:rPr b="0" i="1" lang="en-US" sz="1800" strike="noStrike" u="none">
                <a:solidFill>
                  <a:srgbClr val="000000"/>
                </a:solidFill>
                <a:uFillTx/>
                <a:latin typeface="Arial"/>
              </a:rPr>
              <a:t>IPaintable</a:t>
            </a:r>
            <a:r>
              <a:rPr b="0" lang="en-US" sz="1800" strike="noStrike" u="none">
                <a:solidFill>
                  <a:srgbClr val="000000"/>
                </a:solidFill>
                <a:uFillTx/>
                <a:latin typeface="Verdana"/>
              </a:rPr>
              <a:t>{</a:t>
            </a:r>
            <a:endParaRPr b="0" lang="cs-CZ" sz="1800" strike="noStrike" u="none">
              <a:solidFill>
                <a:srgbClr val="000000"/>
              </a:solidFill>
              <a:uFillTx/>
              <a:latin typeface="Arial"/>
            </a:endParaRPr>
          </a:p>
        </p:txBody>
      </p:sp>
      <p:sp>
        <p:nvSpPr>
          <p:cNvPr id="399" name="CustomShape 4"/>
          <p:cNvSpPr/>
          <p:nvPr/>
        </p:nvSpPr>
        <p:spPr>
          <a:xfrm>
            <a:off x="3466800" y="3660480"/>
            <a:ext cx="4968000" cy="1151280"/>
          </a:xfrm>
          <a:prstGeom prst="wedgeRectCallout">
            <a:avLst>
              <a:gd name="adj1" fmla="val -26981"/>
              <a:gd name="adj2" fmla="val 69278"/>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i="1" lang="en-US" sz="1800" strike="noStrike" u="none">
                <a:solidFill>
                  <a:srgbClr val="000000"/>
                </a:solidFill>
                <a:uFillTx/>
                <a:latin typeface="Arial"/>
              </a:rPr>
              <a:t>IMovable </a:t>
            </a:r>
            <a:r>
              <a:rPr b="0" lang="en-US" sz="1800" strike="noStrike" u="none">
                <a:solidFill>
                  <a:srgbClr val="000000"/>
                </a:solidFill>
                <a:uFillTx/>
                <a:latin typeface="Arial"/>
              </a:rPr>
              <a:t>extends </a:t>
            </a:r>
            <a:r>
              <a:rPr b="0" i="1" lang="en-US" sz="1800" strike="noStrike" u="none">
                <a:solidFill>
                  <a:srgbClr val="000000"/>
                </a:solidFill>
                <a:uFillTx/>
                <a:latin typeface="Arial"/>
              </a:rPr>
              <a:t>IPaintable</a:t>
            </a:r>
            <a:endParaRPr b="0" lang="cs-CZ" sz="1800" strike="noStrike" u="none">
              <a:solidFill>
                <a:srgbClr val="000000"/>
              </a:solidFill>
              <a:uFillTx/>
              <a:latin typeface="Arial"/>
            </a:endParaRPr>
          </a:p>
        </p:txBody>
      </p:sp>
      <p:pic>
        <p:nvPicPr>
          <p:cNvPr id="400" name="Obrázek 5" descr=""/>
          <p:cNvPicPr/>
          <p:nvPr/>
        </p:nvPicPr>
        <p:blipFill>
          <a:blip r:embed="rId1"/>
          <a:stretch/>
        </p:blipFill>
        <p:spPr>
          <a:xfrm>
            <a:off x="6444360" y="5301000"/>
            <a:ext cx="1151640" cy="1140840"/>
          </a:xfrm>
          <a:prstGeom prst="rect">
            <a:avLst/>
          </a:prstGeom>
          <a:ln w="9360">
            <a:noFill/>
          </a:ln>
        </p:spPr>
      </p:pic>
      <p:sp>
        <p:nvSpPr>
          <p:cNvPr id="401" name="CustomShape 5"/>
          <p:cNvSpPr/>
          <p:nvPr/>
        </p:nvSpPr>
        <p:spPr>
          <a:xfrm>
            <a:off x="457200" y="4748040"/>
            <a:ext cx="6247800" cy="1942560"/>
          </a:xfrm>
          <a:custGeom>
            <a:avLst/>
            <a:gdLst>
              <a:gd name="textAreaLeft" fmla="*/ 0 w 6247800"/>
              <a:gd name="textAreaRight" fmla="*/ 6248160 w 6247800"/>
              <a:gd name="textAreaTop" fmla="*/ 0 h 1942560"/>
              <a:gd name="textAreaBottom" fmla="*/ 1942920 h 1942560"/>
            </a:gdLst>
            <a:ahLst/>
            <a:rect l="textAreaLeft" t="textAreaTop" r="textAreaRight" b="textAreaBottom"/>
            <a:pathLst>
              <a:path w="6248400" h="1943100">
                <a:moveTo>
                  <a:pt x="6248400" y="438150"/>
                </a:moveTo>
                <a:lnTo>
                  <a:pt x="5657850" y="152400"/>
                </a:lnTo>
                <a:lnTo>
                  <a:pt x="4743450" y="419100"/>
                </a:lnTo>
                <a:lnTo>
                  <a:pt x="2838450" y="133350"/>
                </a:lnTo>
                <a:lnTo>
                  <a:pt x="2286000" y="381000"/>
                </a:lnTo>
                <a:lnTo>
                  <a:pt x="2095500" y="0"/>
                </a:lnTo>
                <a:lnTo>
                  <a:pt x="1447800" y="400050"/>
                </a:lnTo>
                <a:lnTo>
                  <a:pt x="723900" y="190500"/>
                </a:lnTo>
                <a:lnTo>
                  <a:pt x="666750" y="361950"/>
                </a:lnTo>
                <a:lnTo>
                  <a:pt x="0" y="666750"/>
                </a:lnTo>
                <a:lnTo>
                  <a:pt x="438150" y="1143000"/>
                </a:lnTo>
                <a:lnTo>
                  <a:pt x="1885950" y="1028700"/>
                </a:lnTo>
                <a:lnTo>
                  <a:pt x="3867150" y="1943100"/>
                </a:lnTo>
                <a:lnTo>
                  <a:pt x="4514850" y="1200150"/>
                </a:lnTo>
                <a:lnTo>
                  <a:pt x="4648200" y="1314450"/>
                </a:lnTo>
                <a:lnTo>
                  <a:pt x="5810250" y="1714500"/>
                </a:lnTo>
                <a:lnTo>
                  <a:pt x="6153150" y="1314450"/>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0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Interface extension</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152640" y="1052640"/>
            <a:ext cx="8847000" cy="1593360"/>
          </a:xfrm>
          <a:prstGeom prst="rect">
            <a:avLst/>
          </a:prstGeom>
          <a:noFill/>
          <a:ln w="0">
            <a:noFill/>
          </a:ln>
        </p:spPr>
        <p:txBody>
          <a:bodyPr lIns="91440" rIns="91440" tIns="45720" bIns="45720" anchor="b">
            <a:noAutofit/>
          </a:bodyPr>
          <a:p>
            <a:pPr indent="0" defTabSz="685800">
              <a:lnSpc>
                <a:spcPct val="90000"/>
              </a:lnSpc>
              <a:buNone/>
            </a:pPr>
            <a:r>
              <a:rPr b="1" lang="en-US" sz="3600" strike="noStrike" u="none">
                <a:solidFill>
                  <a:srgbClr val="00a499"/>
                </a:solidFill>
                <a:uFillTx/>
                <a:latin typeface="Calibri"/>
              </a:rPr>
              <a:t>Motivation </a:t>
            </a:r>
            <a:r>
              <a:rPr b="1" lang="en-US" sz="3600" strike="noStrike" u="none">
                <a:solidFill>
                  <a:srgbClr val="00a499"/>
                </a:solidFill>
                <a:uFillTx/>
                <a:latin typeface="Calibri"/>
              </a:rPr>
              <a:t>for Java</a:t>
            </a:r>
            <a:endParaRPr b="0" lang="cs-CZ" sz="3600" strike="noStrike" u="none">
              <a:solidFill>
                <a:schemeClr val="dk1"/>
              </a:solidFill>
              <a:uFillTx/>
              <a:latin typeface="Calibri"/>
            </a:endParaRPr>
          </a:p>
        </p:txBody>
      </p:sp>
      <p:sp>
        <p:nvSpPr>
          <p:cNvPr id="200" name="PlaceHolder 2"/>
          <p:cNvSpPr>
            <a:spLocks noGrp="1"/>
          </p:cNvSpPr>
          <p:nvPr>
            <p:ph/>
          </p:nvPr>
        </p:nvSpPr>
        <p:spPr>
          <a:xfrm>
            <a:off x="152640" y="2807640"/>
            <a:ext cx="8847000" cy="3377520"/>
          </a:xfrm>
          <a:prstGeom prst="rect">
            <a:avLst/>
          </a:prstGeom>
          <a:noFill/>
          <a:ln w="0">
            <a:noFill/>
          </a:ln>
        </p:spPr>
        <p:txBody>
          <a:bodyPr lIns="91440" rIns="91440" tIns="45720" bIns="45720" anchor="t">
            <a:noAutofit/>
          </a:bodyPr>
          <a:p>
            <a:pPr indent="0">
              <a:lnSpc>
                <a:spcPct val="90000"/>
              </a:lnSpc>
              <a:spcBef>
                <a:spcPts val="1417"/>
              </a:spcBef>
              <a:buNone/>
            </a:pPr>
            <a:endParaRPr b="0" lang="cs-CZ" sz="1200" strike="noStrike" u="none">
              <a:solidFill>
                <a:schemeClr val="dk1">
                  <a:tint val="75000"/>
                </a:schemeClr>
              </a:solidFill>
              <a:uFillTx/>
              <a:latin typeface="Calibri"/>
            </a:endParaRPr>
          </a:p>
        </p:txBody>
      </p:sp>
      <p:sp>
        <p:nvSpPr>
          <p:cNvPr id="4" name="PlaceHolder 3"/>
          <p:cNvSpPr>
            <a:spLocks noGrp="1"/>
          </p:cNvSpPr>
          <p:nvPr>
            <p:ph type="ftr" idx="8"/>
          </p:nvPr>
        </p:nvSpPr>
        <p:spPr/>
        <p:txBody>
          <a:bodyPr/>
          <a:p>
            <a:r>
              <a:t>text</a:t>
            </a:r>
          </a:p>
        </p:txBody>
      </p:sp>
      <p:sp>
        <p:nvSpPr>
          <p:cNvPr id="5" name="PlaceHolder 4"/>
          <p:cNvSpPr>
            <a:spLocks noGrp="1"/>
          </p:cNvSpPr>
          <p:nvPr>
            <p:ph type="sldNum" idx="9"/>
          </p:nvPr>
        </p:nvSpPr>
        <p:spPr/>
        <p:txBody>
          <a:bodyPr/>
          <a:p>
            <a:fld id="{405FFB6B-41D1-4ADE-8D13-7A173F38FE25}" type="slidenum">
              <a:t>5</a:t>
            </a:fld>
          </a:p>
        </p:txBody>
      </p:sp>
      <p:sp>
        <p:nvSpPr>
          <p:cNvPr id="6" name="PlaceHolder 5"/>
          <p:cNvSpPr>
            <a:spLocks noGrp="1"/>
          </p:cNvSpPr>
          <p:nvPr>
            <p:ph type="dt" idx="7"/>
          </p:nvPr>
        </p:nvSpPr>
        <p:spPr/>
        <p:txBody>
          <a:bodyPr/>
          <a:p>
            <a:fld id="{D6D6EAF4-A824-4E58-A29A-68A4F135242C}" type="datetime3">
              <a:rPr lang="cs-CZ"/>
              <a:t>12. září 2024</a:t>
            </a:fld>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Interface extends multiple interfaces</a:t>
            </a:r>
            <a:endParaRPr b="0" lang="cs-CZ" sz="2700" strike="noStrike" u="none">
              <a:solidFill>
                <a:schemeClr val="dk1"/>
              </a:solidFill>
              <a:uFillTx/>
              <a:latin typeface="Calibri"/>
            </a:endParaRPr>
          </a:p>
        </p:txBody>
      </p:sp>
      <p:sp>
        <p:nvSpPr>
          <p:cNvPr id="40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Interface can extend from multiple interfaces.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rgbClr val="000000"/>
                </a:solidFill>
                <a:uFillTx/>
                <a:latin typeface="Arial"/>
              </a:rPr>
              <a:t>When are </a:t>
            </a:r>
            <a:r>
              <a:rPr b="0" lang="cs-CZ" sz="2400" strike="noStrike" u="none">
                <a:solidFill>
                  <a:srgbClr val="000000"/>
                </a:solidFill>
                <a:uFillTx/>
                <a:latin typeface="Arial"/>
              </a:rPr>
              <a:t>extended</a:t>
            </a:r>
            <a:r>
              <a:rPr b="0" lang="en-US" sz="2400" strike="noStrike" u="none">
                <a:solidFill>
                  <a:srgbClr val="000000"/>
                </a:solidFill>
                <a:uFillTx/>
                <a:latin typeface="Arial"/>
              </a:rPr>
              <a:t> two or more interfaces with same default methods then these methods should be overridden</a:t>
            </a:r>
            <a:r>
              <a:rPr b="0" lang="cs-CZ" sz="2400" strike="noStrike" u="none">
                <a:solidFill>
                  <a:srgbClr val="000000"/>
                </a:solidFill>
                <a:uFillTx/>
                <a:latin typeface="Arial"/>
              </a:rPr>
              <a:t> as default -</a:t>
            </a:r>
            <a:r>
              <a:rPr b="0" lang="en-US" sz="2400" strike="noStrike" u="none">
                <a:solidFill>
                  <a:srgbClr val="000000"/>
                </a:solidFill>
                <a:uFillTx/>
                <a:latin typeface="Arial"/>
              </a:rPr>
              <a:t> </a:t>
            </a:r>
            <a:r>
              <a:rPr b="0" lang="cs-CZ" sz="2400" strike="noStrike" u="none">
                <a:solidFill>
                  <a:srgbClr val="000000"/>
                </a:solidFill>
                <a:uFillTx/>
                <a:latin typeface="Arial"/>
              </a:rPr>
              <a:t>i</a:t>
            </a:r>
            <a:r>
              <a:rPr b="0" lang="en-US" sz="2400" strike="noStrike" u="none">
                <a:solidFill>
                  <a:srgbClr val="000000"/>
                </a:solidFill>
                <a:uFillTx/>
                <a:latin typeface="Arial"/>
              </a:rPr>
              <a:t>t could call on</a:t>
            </a:r>
            <a:r>
              <a:rPr b="0" lang="cs-CZ" sz="2400" strike="noStrike" u="none">
                <a:solidFill>
                  <a:srgbClr val="000000"/>
                </a:solidFill>
                <a:uFillTx/>
                <a:latin typeface="Arial"/>
              </a:rPr>
              <a:t>e</a:t>
            </a:r>
            <a:r>
              <a:rPr b="0" lang="en-US" sz="2400" strike="noStrike" u="none">
                <a:solidFill>
                  <a:srgbClr val="000000"/>
                </a:solidFill>
                <a:uFillTx/>
                <a:latin typeface="Arial"/>
              </a:rPr>
              <a:t> of the existing implementations</a:t>
            </a:r>
            <a:r>
              <a:rPr b="0" lang="cs-CZ" sz="2400" strike="noStrike" u="none">
                <a:solidFill>
                  <a:srgbClr val="000000"/>
                </a:solidFill>
                <a:uFillTx/>
                <a:latin typeface="Arial"/>
              </a:rPr>
              <a:t> (similar to implementation) – or leave them as abstract.</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05" name="PlaceHolder 3"/>
          <p:cNvSpPr>
            <a:spLocks noGrp="1"/>
          </p:cNvSpPr>
          <p:nvPr>
            <p:ph type="ftr" idx="92"/>
          </p:nvPr>
        </p:nvSpPr>
        <p:spPr>
          <a:xfrm>
            <a:off x="926280" y="6356520"/>
            <a:ext cx="7453080" cy="308880"/>
          </a:xfrm>
          <a:prstGeom prst="rect">
            <a:avLst/>
          </a:prstGeom>
          <a:noFill/>
          <a:ln w="0">
            <a:noFill/>
          </a:ln>
        </p:spPr>
        <p:txBody>
          <a:bodyPr lIns="91440" rIns="91440" tIns="45720" bIns="45720" anchor="ctr">
            <a:noAutofit/>
          </a:bodyPr>
          <a:p>
            <a:pPr indent="0">
              <a:buNone/>
            </a:pPr>
            <a:endParaRPr b="0" lang="cs-CZ" sz="900" strike="noStrike" u="none">
              <a:solidFill>
                <a:schemeClr val="dk1">
                  <a:tint val="75000"/>
                </a:schemeClr>
              </a:solidFill>
              <a:uFillTx/>
              <a:latin typeface="Calibri"/>
            </a:endParaRPr>
          </a:p>
        </p:txBody>
      </p:sp>
      <p:sp>
        <p:nvSpPr>
          <p:cNvPr id="5" name="PlaceHolder 4"/>
          <p:cNvSpPr>
            <a:spLocks noGrp="1"/>
          </p:cNvSpPr>
          <p:nvPr>
            <p:ph type="sldNum" idx="6"/>
          </p:nvPr>
        </p:nvSpPr>
        <p:spPr/>
        <p:txBody>
          <a:bodyPr/>
          <a:p>
            <a:fld id="{D6774FAC-7B4B-497E-BB53-7910EEF33BFB}" type="slidenum">
              <a:t>50</a:t>
            </a:fld>
          </a:p>
        </p:txBody>
      </p:sp>
      <p:sp>
        <p:nvSpPr>
          <p:cNvPr id="6" name="PlaceHolder 5"/>
          <p:cNvSpPr>
            <a:spLocks noGrp="1"/>
          </p:cNvSpPr>
          <p:nvPr>
            <p:ph type="dt" idx="4"/>
          </p:nvPr>
        </p:nvSpPr>
        <p:spPr/>
        <p:txBody>
          <a:bodyPr/>
          <a:p>
            <a:fld id="{50667FFA-67E9-433D-9B05-ECC36E0594B8}" type="datetime3">
              <a:rPr lang="cs-CZ"/>
              <a:t>12. září 2024</a:t>
            </a:fld>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06" name="Picture 2" descr=""/>
          <p:cNvPicPr/>
          <p:nvPr/>
        </p:nvPicPr>
        <p:blipFill>
          <a:blip r:embed="rId1"/>
          <a:stretch/>
        </p:blipFill>
        <p:spPr>
          <a:xfrm>
            <a:off x="445320" y="2932920"/>
            <a:ext cx="2686320" cy="3821760"/>
          </a:xfrm>
          <a:prstGeom prst="rect">
            <a:avLst/>
          </a:prstGeom>
          <a:ln w="0">
            <a:noFill/>
          </a:ln>
        </p:spPr>
      </p:pic>
      <p:sp>
        <p:nvSpPr>
          <p:cNvPr id="407" name="CustomShape 3"/>
          <p:cNvSpPr/>
          <p:nvPr/>
        </p:nvSpPr>
        <p:spPr>
          <a:xfrm>
            <a:off x="3116880" y="2661120"/>
            <a:ext cx="6011280" cy="1511280"/>
          </a:xfrm>
          <a:prstGeom prst="wedgeRectCallout">
            <a:avLst>
              <a:gd name="adj1" fmla="val -72197"/>
              <a:gd name="adj2" fmla="val 91878"/>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indent="-216000" defTabSz="914400">
              <a:lnSpc>
                <a:spcPct val="100000"/>
              </a:lnSpc>
              <a:buClr>
                <a:srgbClr val="000000"/>
              </a:buClr>
              <a:buFont typeface="Arial"/>
              <a:buChar char="•"/>
            </a:pPr>
            <a:r>
              <a:rPr b="0" i="1" lang="en-US" sz="1800" strike="noStrike" u="none">
                <a:solidFill>
                  <a:srgbClr val="000000"/>
                </a:solidFill>
                <a:uFillTx/>
                <a:latin typeface="Arial"/>
              </a:rPr>
              <a:t>Rectangle </a:t>
            </a:r>
            <a:r>
              <a:rPr b="0" lang="en-US" sz="1800" strike="noStrike" u="none">
                <a:solidFill>
                  <a:srgbClr val="000000"/>
                </a:solidFill>
                <a:uFillTx/>
                <a:latin typeface="Arial"/>
              </a:rPr>
              <a:t>is specialization of </a:t>
            </a:r>
            <a:r>
              <a:rPr b="0" i="1" lang="en-US" sz="1800" strike="noStrike" u="none">
                <a:solidFill>
                  <a:srgbClr val="000000"/>
                </a:solidFill>
                <a:uFillTx/>
                <a:latin typeface="Arial"/>
              </a:rPr>
              <a:t>MovableShape.</a:t>
            </a:r>
            <a:endParaRPr b="0" lang="cs-CZ" sz="1800" strike="noStrike" u="none">
              <a:solidFill>
                <a:srgbClr val="000000"/>
              </a:solidFill>
              <a:uFillTx/>
              <a:latin typeface="Arial"/>
            </a:endParaRPr>
          </a:p>
          <a:p>
            <a:pPr indent="-216000" defTabSz="914400">
              <a:lnSpc>
                <a:spcPct val="100000"/>
              </a:lnSpc>
              <a:buClr>
                <a:srgbClr val="000000"/>
              </a:buClr>
              <a:buFont typeface="Arial"/>
              <a:buChar char="•"/>
            </a:pPr>
            <a:r>
              <a:rPr b="0" i="1" lang="en-US" sz="1800" strike="noStrike" u="none">
                <a:solidFill>
                  <a:srgbClr val="000000"/>
                </a:solidFill>
                <a:uFillTx/>
                <a:latin typeface="Arial"/>
              </a:rPr>
              <a:t>MovableShape </a:t>
            </a:r>
            <a:r>
              <a:rPr b="0" lang="en-US" sz="1800" strike="noStrike" u="none">
                <a:solidFill>
                  <a:srgbClr val="000000"/>
                </a:solidFill>
                <a:uFillTx/>
                <a:latin typeface="Arial"/>
              </a:rPr>
              <a:t>is generalization of </a:t>
            </a:r>
            <a:r>
              <a:rPr b="0" i="1" lang="en-US" sz="1800" strike="noStrike" u="none">
                <a:solidFill>
                  <a:srgbClr val="000000"/>
                </a:solidFill>
                <a:uFillTx/>
                <a:latin typeface="Arial"/>
              </a:rPr>
              <a:t>Rectangle.</a:t>
            </a:r>
            <a:endParaRPr b="0" lang="cs-CZ" sz="1800" strike="noStrike" u="none">
              <a:solidFill>
                <a:srgbClr val="000000"/>
              </a:solidFill>
              <a:uFillTx/>
              <a:latin typeface="Arial"/>
            </a:endParaRPr>
          </a:p>
          <a:p>
            <a:pPr indent="-216000" defTabSz="914400">
              <a:lnSpc>
                <a:spcPct val="100000"/>
              </a:lnSpc>
              <a:buClr>
                <a:srgbClr val="000000"/>
              </a:buClr>
              <a:buFont typeface="Arial"/>
              <a:buChar char="•"/>
            </a:pPr>
            <a:r>
              <a:rPr b="0" i="1" lang="en-US" sz="1800" strike="noStrike" u="none">
                <a:solidFill>
                  <a:srgbClr val="000000"/>
                </a:solidFill>
                <a:uFillTx/>
                <a:latin typeface="Arial"/>
              </a:rPr>
              <a:t>Rectangle </a:t>
            </a:r>
            <a:r>
              <a:rPr b="0" lang="en-US" sz="1800" strike="noStrike" u="none">
                <a:solidFill>
                  <a:srgbClr val="000000"/>
                </a:solidFill>
                <a:uFillTx/>
                <a:latin typeface="Arial"/>
              </a:rPr>
              <a:t>is subclass(successor) of </a:t>
            </a:r>
            <a:r>
              <a:rPr b="0" i="1" lang="en-US" sz="1800" strike="noStrike" u="none">
                <a:solidFill>
                  <a:srgbClr val="000000"/>
                </a:solidFill>
                <a:uFillTx/>
                <a:latin typeface="Arial"/>
              </a:rPr>
              <a:t>MovableShape.</a:t>
            </a:r>
            <a:endParaRPr b="0" lang="cs-CZ" sz="1800" strike="noStrike" u="none">
              <a:solidFill>
                <a:srgbClr val="000000"/>
              </a:solidFill>
              <a:uFillTx/>
              <a:latin typeface="Arial"/>
            </a:endParaRPr>
          </a:p>
          <a:p>
            <a:pPr indent="-216000" defTabSz="914400">
              <a:lnSpc>
                <a:spcPct val="100000"/>
              </a:lnSpc>
              <a:buClr>
                <a:srgbClr val="000000"/>
              </a:buClr>
              <a:buFont typeface="Arial"/>
              <a:buChar char="•"/>
            </a:pPr>
            <a:r>
              <a:rPr b="0" i="1" lang="en-US" sz="1800" strike="noStrike" u="none">
                <a:solidFill>
                  <a:srgbClr val="000000"/>
                </a:solidFill>
                <a:uFillTx/>
                <a:latin typeface="Arial"/>
              </a:rPr>
              <a:t>MovableShape </a:t>
            </a:r>
            <a:r>
              <a:rPr b="0" lang="en-US" sz="1800" strike="noStrike" u="none">
                <a:solidFill>
                  <a:srgbClr val="000000"/>
                </a:solidFill>
                <a:uFillTx/>
                <a:latin typeface="Arial"/>
              </a:rPr>
              <a:t>is superclass(predecesor) of </a:t>
            </a:r>
            <a:r>
              <a:rPr b="0" i="1" lang="en-US" sz="1800" strike="noStrike" u="none">
                <a:solidFill>
                  <a:srgbClr val="000000"/>
                </a:solidFill>
                <a:uFillTx/>
                <a:latin typeface="Arial"/>
              </a:rPr>
              <a:t>Rectangle.</a:t>
            </a:r>
            <a:endParaRPr b="0" lang="cs-CZ" sz="1800" strike="noStrike" u="none">
              <a:solidFill>
                <a:srgbClr val="000000"/>
              </a:solidFill>
              <a:uFillTx/>
              <a:latin typeface="Arial"/>
            </a:endParaRPr>
          </a:p>
        </p:txBody>
      </p:sp>
      <p:sp>
        <p:nvSpPr>
          <p:cNvPr id="40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extension - inheritance</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9" name="TextShape 1"/>
          <p:cNvSpPr/>
          <p:nvPr/>
        </p:nvSpPr>
        <p:spPr>
          <a:xfrm>
            <a:off x="285840" y="2572920"/>
            <a:ext cx="8571960" cy="999360"/>
          </a:xfrm>
          <a:prstGeom prst="rect">
            <a:avLst/>
          </a:prstGeom>
          <a:noFill/>
          <a:ln w="9360">
            <a:noFill/>
          </a:ln>
        </p:spPr>
        <p:style>
          <a:lnRef idx="0"/>
          <a:fillRef idx="0"/>
          <a:effectRef idx="0"/>
          <a:fontRef idx="minor"/>
        </p:style>
        <p:txBody>
          <a:bodyPr lIns="90000" rIns="90000" tIns="45000" bIns="45000" anchor="t">
            <a:normAutofit fontScale="70000" lnSpcReduction="19999"/>
          </a:bodyPr>
          <a:p>
            <a:pPr marL="343080" indent="-342720" defTabSz="914400">
              <a:lnSpc>
                <a:spcPct val="100000"/>
              </a:lnSpc>
              <a:spcBef>
                <a:spcPts val="641"/>
              </a:spcBef>
              <a:buClr>
                <a:srgbClr val="000000"/>
              </a:buClr>
              <a:buFont typeface="Symbol" charset="2"/>
              <a:buChar char=""/>
            </a:pPr>
            <a:r>
              <a:rPr b="0" lang="en-US" sz="3200" strike="noStrike" u="none">
                <a:solidFill>
                  <a:srgbClr val="000000"/>
                </a:solidFill>
                <a:uFillTx/>
                <a:latin typeface="Arial"/>
              </a:rPr>
              <a:t>Class could inherit only from one another class in Java.</a:t>
            </a:r>
            <a:endParaRPr b="0" lang="cs-CZ" sz="3200" strike="noStrike" u="none">
              <a:solidFill>
                <a:srgbClr val="000000"/>
              </a:solidFill>
              <a:uFillTx/>
              <a:latin typeface="Arial"/>
            </a:endParaRPr>
          </a:p>
          <a:p>
            <a:pPr marL="343080" indent="-342720" defTabSz="914400">
              <a:lnSpc>
                <a:spcPct val="100000"/>
              </a:lnSpc>
              <a:spcBef>
                <a:spcPts val="641"/>
              </a:spcBef>
              <a:buClr>
                <a:srgbClr val="000000"/>
              </a:buClr>
              <a:buFont typeface="Symbol" charset="2"/>
              <a:buChar char=""/>
            </a:pPr>
            <a:r>
              <a:rPr b="0" lang="en-US" sz="3200" strike="noStrike" u="none">
                <a:solidFill>
                  <a:srgbClr val="000000"/>
                </a:solidFill>
                <a:uFillTx/>
                <a:latin typeface="Arial"/>
              </a:rPr>
              <a:t>If a superclass is not specified than class inherits from class </a:t>
            </a:r>
            <a:r>
              <a:rPr b="0" i="1" lang="en-US" sz="3200" strike="noStrike" u="none">
                <a:solidFill>
                  <a:srgbClr val="000000"/>
                </a:solidFill>
                <a:uFillTx/>
                <a:latin typeface="Arial"/>
              </a:rPr>
              <a:t>Object.</a:t>
            </a:r>
            <a:endParaRPr b="0" lang="cs-CZ" sz="3200" strike="noStrike" u="none">
              <a:solidFill>
                <a:srgbClr val="000000"/>
              </a:solidFill>
              <a:uFillTx/>
              <a:latin typeface="Arial"/>
            </a:endParaRPr>
          </a:p>
          <a:p>
            <a:pPr defTabSz="914400">
              <a:lnSpc>
                <a:spcPct val="100000"/>
              </a:lnSpc>
              <a:spcBef>
                <a:spcPts val="641"/>
              </a:spcBef>
            </a:pPr>
            <a:endParaRPr b="0" lang="cs-CZ" sz="3200" strike="noStrike" u="none">
              <a:solidFill>
                <a:srgbClr val="000000"/>
              </a:solidFill>
              <a:uFillTx/>
              <a:latin typeface="Arial"/>
            </a:endParaRPr>
          </a:p>
        </p:txBody>
      </p:sp>
      <p:sp>
        <p:nvSpPr>
          <p:cNvPr id="410" name="CustomShape 3"/>
          <p:cNvSpPr/>
          <p:nvPr/>
        </p:nvSpPr>
        <p:spPr>
          <a:xfrm>
            <a:off x="611640" y="4509000"/>
            <a:ext cx="612000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trike="noStrike" u="none">
                <a:solidFill>
                  <a:srgbClr val="7f0055"/>
                </a:solidFill>
                <a:uFillTx/>
                <a:latin typeface="Verdana"/>
              </a:rPr>
              <a:t>public</a:t>
            </a:r>
            <a:r>
              <a:rPr b="1" lang="en-US" sz="1800" strike="noStrike" u="none">
                <a:solidFill>
                  <a:srgbClr val="000000"/>
                </a:solidFill>
                <a:uFillTx/>
                <a:latin typeface="Verdana"/>
              </a:rPr>
              <a:t> </a:t>
            </a:r>
            <a:r>
              <a:rPr b="1" lang="en-US" sz="1800" strike="noStrike" u="none">
                <a:solidFill>
                  <a:srgbClr val="7f0055"/>
                </a:solidFill>
                <a:uFillTx/>
                <a:latin typeface="Verdana"/>
              </a:rPr>
              <a:t>class</a:t>
            </a:r>
            <a:r>
              <a:rPr b="1" lang="en-US" sz="1800" strike="noStrike" u="none">
                <a:solidFill>
                  <a:srgbClr val="000000"/>
                </a:solidFill>
                <a:uFillTx/>
                <a:latin typeface="Verdana"/>
              </a:rPr>
              <a:t> </a:t>
            </a:r>
            <a:r>
              <a:rPr b="0" lang="en-US" sz="1800" strike="noStrike" u="none">
                <a:solidFill>
                  <a:srgbClr val="000000"/>
                </a:solidFill>
                <a:uFillTx/>
                <a:latin typeface="Verdana"/>
              </a:rPr>
              <a:t>Rectangle</a:t>
            </a:r>
            <a:r>
              <a:rPr b="1" lang="en-US" sz="1800" strike="noStrike" u="none">
                <a:solidFill>
                  <a:srgbClr val="000000"/>
                </a:solidFill>
                <a:uFillTx/>
                <a:latin typeface="Verdana"/>
              </a:rPr>
              <a:t> </a:t>
            </a:r>
            <a:r>
              <a:rPr b="1" lang="en-US" sz="1800" strike="noStrike" u="none">
                <a:solidFill>
                  <a:srgbClr val="7f0055"/>
                </a:solidFill>
                <a:uFillTx/>
                <a:latin typeface="Verdana"/>
              </a:rPr>
              <a:t>extends</a:t>
            </a:r>
            <a:r>
              <a:rPr b="1" lang="en-US" sz="1800" strike="noStrike" u="none">
                <a:solidFill>
                  <a:srgbClr val="000000"/>
                </a:solidFill>
                <a:uFillTx/>
                <a:latin typeface="Verdana"/>
              </a:rPr>
              <a:t> </a:t>
            </a:r>
            <a:r>
              <a:rPr b="0" lang="en-US" sz="1800" strike="noStrike" u="none">
                <a:solidFill>
                  <a:srgbClr val="000000"/>
                </a:solidFill>
                <a:uFillTx/>
                <a:latin typeface="Arial"/>
              </a:rPr>
              <a:t>MovableShape</a:t>
            </a:r>
            <a:endParaRPr b="0" lang="cs-CZ" sz="1800" strike="noStrike" u="none">
              <a:solidFill>
                <a:srgbClr val="000000"/>
              </a:solidFill>
              <a:uFillTx/>
              <a:latin typeface="Arial"/>
            </a:endParaRPr>
          </a:p>
        </p:txBody>
      </p:sp>
      <p:pic>
        <p:nvPicPr>
          <p:cNvPr id="411" name="Obrázek 8" descr=""/>
          <p:cNvPicPr/>
          <p:nvPr/>
        </p:nvPicPr>
        <p:blipFill>
          <a:blip r:embed="rId1"/>
          <a:stretch/>
        </p:blipFill>
        <p:spPr>
          <a:xfrm>
            <a:off x="6372360" y="4653000"/>
            <a:ext cx="1151640" cy="1140840"/>
          </a:xfrm>
          <a:prstGeom prst="rect">
            <a:avLst/>
          </a:prstGeom>
          <a:ln w="9360">
            <a:noFill/>
          </a:ln>
        </p:spPr>
      </p:pic>
      <p:sp>
        <p:nvSpPr>
          <p:cNvPr id="412" name="CustomShape 4"/>
          <p:cNvSpPr/>
          <p:nvPr/>
        </p:nvSpPr>
        <p:spPr>
          <a:xfrm>
            <a:off x="266760" y="3772080"/>
            <a:ext cx="6857280" cy="2590200"/>
          </a:xfrm>
          <a:custGeom>
            <a:avLst/>
            <a:gdLst>
              <a:gd name="textAreaLeft" fmla="*/ 0 w 6857280"/>
              <a:gd name="textAreaRight" fmla="*/ 6857640 w 6857280"/>
              <a:gd name="textAreaTop" fmla="*/ 0 h 2590200"/>
              <a:gd name="textAreaBottom" fmla="*/ 2590560 h 2590200"/>
            </a:gdLst>
            <a:ahLst/>
            <a:rect l="textAreaLeft" t="textAreaTop" r="textAreaRight" b="textAreaBottom"/>
            <a:pathLst>
              <a:path w="6858000" h="2590800">
                <a:moveTo>
                  <a:pt x="6457950" y="800100"/>
                </a:moveTo>
                <a:lnTo>
                  <a:pt x="6457950" y="800100"/>
                </a:lnTo>
                <a:lnTo>
                  <a:pt x="6858000" y="361950"/>
                </a:lnTo>
                <a:lnTo>
                  <a:pt x="5143500" y="590550"/>
                </a:lnTo>
                <a:lnTo>
                  <a:pt x="3790950" y="209550"/>
                </a:lnTo>
                <a:lnTo>
                  <a:pt x="3009900" y="361950"/>
                </a:lnTo>
                <a:lnTo>
                  <a:pt x="1733550" y="38100"/>
                </a:lnTo>
                <a:lnTo>
                  <a:pt x="1047750" y="171450"/>
                </a:lnTo>
                <a:lnTo>
                  <a:pt x="685800" y="0"/>
                </a:lnTo>
                <a:lnTo>
                  <a:pt x="0" y="952500"/>
                </a:lnTo>
                <a:lnTo>
                  <a:pt x="1123950" y="1771650"/>
                </a:lnTo>
                <a:lnTo>
                  <a:pt x="2514600" y="1562100"/>
                </a:lnTo>
                <a:lnTo>
                  <a:pt x="3714750" y="2590800"/>
                </a:lnTo>
                <a:lnTo>
                  <a:pt x="4895850" y="1847850"/>
                </a:lnTo>
                <a:lnTo>
                  <a:pt x="5562600" y="2381250"/>
                </a:lnTo>
                <a:lnTo>
                  <a:pt x="6267450" y="1943100"/>
                </a:lnTo>
              </a:path>
            </a:pathLst>
          </a:custGeom>
          <a:noFill/>
          <a:ln w="9360">
            <a:solidFill>
              <a:srgbClr val="00000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1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Inheritance in Java</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CustomShape 2"/>
          <p:cNvSpPr/>
          <p:nvPr/>
        </p:nvSpPr>
        <p:spPr>
          <a:xfrm>
            <a:off x="2454120" y="2143800"/>
            <a:ext cx="7013520" cy="350172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600" strike="noStrike" u="none">
                <a:solidFill>
                  <a:srgbClr val="7f0055"/>
                </a:solidFill>
                <a:uFillTx/>
                <a:latin typeface="Consolas"/>
                <a:ea typeface="Noto Sans CJK SC"/>
              </a:rPr>
              <a:t>class</a:t>
            </a:r>
            <a:r>
              <a:rPr b="0" lang="en-US" sz="1600" strike="noStrike" u="none">
                <a:solidFill>
                  <a:srgbClr val="000000"/>
                </a:solidFill>
                <a:uFillTx/>
                <a:latin typeface="Consolas"/>
                <a:ea typeface="Noto Sans CJK SC"/>
              </a:rPr>
              <a:t> </a:t>
            </a:r>
            <a:r>
              <a:rPr b="0" lang="en-US" sz="1600" strike="noStrike" u="none">
                <a:solidFill>
                  <a:srgbClr val="000000"/>
                </a:solidFill>
                <a:uFillTx/>
                <a:latin typeface="Consolas"/>
              </a:rPr>
              <a:t>ParentClassType {</a:t>
            </a: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    </a:t>
            </a:r>
            <a:r>
              <a:rPr b="0" lang="en-US" sz="1600" strike="noStrike" u="none">
                <a:solidFill>
                  <a:srgbClr val="7f0055"/>
                </a:solidFill>
                <a:uFillTx/>
                <a:latin typeface="Consolas"/>
              </a:rPr>
              <a:t>private</a:t>
            </a:r>
            <a:r>
              <a:rPr b="0" lang="en-US" sz="1600" strike="noStrike" u="none">
                <a:solidFill>
                  <a:srgbClr val="000000"/>
                </a:solidFill>
                <a:uFillTx/>
                <a:latin typeface="Consolas"/>
              </a:rPr>
              <a:t> </a:t>
            </a:r>
            <a:r>
              <a:rPr b="0" lang="en-US" sz="1600" strike="noStrike" u="none">
                <a:solidFill>
                  <a:srgbClr val="7f0055"/>
                </a:solidFill>
                <a:uFillTx/>
                <a:latin typeface="Consolas"/>
              </a:rPr>
              <a:t>int</a:t>
            </a:r>
            <a:r>
              <a:rPr b="0" lang="en-US" sz="1600" strike="noStrike" u="none">
                <a:solidFill>
                  <a:srgbClr val="000000"/>
                </a:solidFill>
                <a:uFillTx/>
                <a:latin typeface="Consolas"/>
              </a:rPr>
              <a:t> </a:t>
            </a:r>
            <a:r>
              <a:rPr b="0" lang="en-US" sz="1600" strike="noStrike" u="none">
                <a:solidFill>
                  <a:srgbClr val="0000c0"/>
                </a:solidFill>
                <a:uFillTx/>
                <a:latin typeface="Consolas"/>
              </a:rPr>
              <a:t>parentValue</a:t>
            </a:r>
            <a:r>
              <a:rPr b="0" lang="en-US"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    </a:t>
            </a:r>
            <a:r>
              <a:rPr b="0" lang="en-US" sz="1600" strike="noStrike" u="none">
                <a:solidFill>
                  <a:srgbClr val="7f0055"/>
                </a:solidFill>
                <a:uFillTx/>
                <a:latin typeface="Consolas"/>
              </a:rPr>
              <a:t>public</a:t>
            </a:r>
            <a:r>
              <a:rPr b="0" lang="en-US" sz="1600" strike="noStrike" u="none">
                <a:solidFill>
                  <a:srgbClr val="000000"/>
                </a:solidFill>
                <a:uFillTx/>
                <a:latin typeface="Consolas"/>
              </a:rPr>
              <a:t> ParentClassType() {</a:t>
            </a:r>
            <a:endParaRPr b="0" lang="cs-CZ" sz="1600" strike="noStrike" u="none">
              <a:solidFill>
                <a:srgbClr val="000000"/>
              </a:solidFill>
              <a:uFillTx/>
              <a:latin typeface="Arial"/>
            </a:endParaRPr>
          </a:p>
          <a:p>
            <a:pPr defTabSz="914400">
              <a:lnSpc>
                <a:spcPct val="100000"/>
              </a:lnSpc>
            </a:pPr>
            <a:r>
              <a:rPr b="0" lang="en-US" sz="1600" strike="noStrike" u="none">
                <a:solidFill>
                  <a:srgbClr val="0000c0"/>
                </a:solidFill>
                <a:uFillTx/>
                <a:latin typeface="Consolas"/>
              </a:rPr>
              <a:t>        </a:t>
            </a:r>
            <a:r>
              <a:rPr b="0" lang="en-US" sz="1600" strike="noStrike" u="none">
                <a:solidFill>
                  <a:srgbClr val="0000c0"/>
                </a:solidFill>
                <a:uFillTx/>
                <a:latin typeface="Consolas"/>
              </a:rPr>
              <a:t>parentValue</a:t>
            </a:r>
            <a:r>
              <a:rPr b="0" lang="en-US" sz="1600" strike="noStrike" u="none">
                <a:solidFill>
                  <a:srgbClr val="000000"/>
                </a:solidFill>
                <a:uFillTx/>
                <a:latin typeface="Consolas"/>
              </a:rPr>
              <a:t> = 10;</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1" lang="en-US" sz="1600" strike="noStrike" u="none">
                <a:solidFill>
                  <a:srgbClr val="7f0055"/>
                </a:solidFill>
                <a:uFillTx/>
                <a:latin typeface="Consolas"/>
              </a:rPr>
              <a:t>    </a:t>
            </a:r>
            <a:r>
              <a:rPr b="1" lang="en-US" sz="1600" strike="noStrike" u="none">
                <a:solidFill>
                  <a:srgbClr val="7f0055"/>
                </a:solidFill>
                <a:uFillTx/>
                <a:latin typeface="Consolas"/>
              </a:rPr>
              <a:t>public</a:t>
            </a:r>
            <a:r>
              <a:rPr b="1" lang="en-US" sz="1600" strike="noStrike" u="none">
                <a:solidFill>
                  <a:srgbClr val="000000"/>
                </a:solidFill>
                <a:uFillTx/>
                <a:latin typeface="Consolas"/>
              </a:rPr>
              <a:t> </a:t>
            </a:r>
            <a:r>
              <a:rPr b="0" lang="en-US" sz="1600" strike="noStrike" u="none">
                <a:solidFill>
                  <a:srgbClr val="000000"/>
                </a:solidFill>
                <a:uFillTx/>
                <a:latin typeface="Consolas"/>
              </a:rPr>
              <a:t>ParentClassType(</a:t>
            </a:r>
            <a:r>
              <a:rPr b="0" lang="en-US" sz="1600" strike="noStrike" u="none">
                <a:solidFill>
                  <a:srgbClr val="7f0055"/>
                </a:solidFill>
                <a:uFillTx/>
                <a:latin typeface="Consolas"/>
              </a:rPr>
              <a:t>int</a:t>
            </a:r>
            <a:r>
              <a:rPr b="0" lang="en-US" sz="1600" strike="noStrike" u="none">
                <a:solidFill>
                  <a:srgbClr val="000000"/>
                </a:solidFill>
                <a:uFillTx/>
                <a:latin typeface="Consolas"/>
              </a:rPr>
              <a:t> value) {</a:t>
            </a:r>
            <a:endParaRPr b="0" lang="cs-CZ" sz="1600" strike="noStrike" u="none">
              <a:solidFill>
                <a:srgbClr val="000000"/>
              </a:solidFill>
              <a:uFillTx/>
              <a:latin typeface="Arial"/>
            </a:endParaRPr>
          </a:p>
          <a:p>
            <a:pPr defTabSz="914400">
              <a:lnSpc>
                <a:spcPct val="100000"/>
              </a:lnSpc>
            </a:pPr>
            <a:r>
              <a:rPr b="0" lang="en-US" sz="1600" strike="noStrike" u="none">
                <a:solidFill>
                  <a:srgbClr val="0000c0"/>
                </a:solidFill>
                <a:uFillTx/>
                <a:latin typeface="Consolas"/>
              </a:rPr>
              <a:t>        </a:t>
            </a:r>
            <a:r>
              <a:rPr b="0" lang="en-US" sz="1600" strike="noStrike" u="none">
                <a:solidFill>
                  <a:srgbClr val="0000c0"/>
                </a:solidFill>
                <a:uFillTx/>
                <a:latin typeface="Consolas"/>
              </a:rPr>
              <a:t>parentValue</a:t>
            </a:r>
            <a:r>
              <a:rPr b="0" lang="en-US" sz="1600" strike="noStrike" u="none">
                <a:solidFill>
                  <a:srgbClr val="000000"/>
                </a:solidFill>
                <a:uFillTx/>
                <a:latin typeface="Consolas"/>
              </a:rPr>
              <a:t> = value;</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000000"/>
                </a:solidFill>
                <a:uFillTx/>
                <a:latin typeface="Consolas"/>
              </a:rPr>
              <a:t>System.</a:t>
            </a:r>
            <a:r>
              <a:rPr b="0" i="1" lang="en-US" sz="1600" strike="noStrike" u="none">
                <a:solidFill>
                  <a:srgbClr val="0000c0"/>
                </a:solidFill>
                <a:uFillTx/>
                <a:latin typeface="Consolas"/>
              </a:rPr>
              <a:t>out</a:t>
            </a:r>
            <a:r>
              <a:rPr b="0" i="1" lang="en-US" sz="1600" strike="noStrike" u="none">
                <a:solidFill>
                  <a:srgbClr val="000000"/>
                </a:solidFill>
                <a:uFillTx/>
                <a:latin typeface="Consolas"/>
              </a:rPr>
              <a:t>.println(</a:t>
            </a:r>
            <a:r>
              <a:rPr b="0" i="1" lang="en-US" sz="1600" strike="noStrike" u="none">
                <a:solidFill>
                  <a:srgbClr val="2a00ff"/>
                </a:solidFill>
                <a:uFillTx/>
                <a:latin typeface="Consolas"/>
              </a:rPr>
              <a:t>"Parent constructor called"</a:t>
            </a:r>
            <a:r>
              <a:rPr b="0" i="1" lang="en-US"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public</a:t>
            </a:r>
            <a:r>
              <a:rPr b="0" lang="en-US" sz="1600" strike="noStrike" u="none">
                <a:solidFill>
                  <a:srgbClr val="000000"/>
                </a:solidFill>
                <a:uFillTx/>
                <a:latin typeface="Consolas"/>
              </a:rPr>
              <a:t> </a:t>
            </a:r>
            <a:r>
              <a:rPr b="0" lang="en-US" sz="1600" strike="noStrike" u="none">
                <a:solidFill>
                  <a:srgbClr val="7f0055"/>
                </a:solidFill>
                <a:uFillTx/>
                <a:latin typeface="Consolas"/>
              </a:rPr>
              <a:t>class</a:t>
            </a:r>
            <a:r>
              <a:rPr b="0" lang="en-US" sz="1600" strike="noStrike" u="none">
                <a:solidFill>
                  <a:srgbClr val="000000"/>
                </a:solidFill>
                <a:uFillTx/>
                <a:latin typeface="Consolas"/>
              </a:rPr>
              <a:t> ClassType </a:t>
            </a:r>
            <a:r>
              <a:rPr b="0" lang="en-US" sz="1600" strike="noStrike" u="none">
                <a:solidFill>
                  <a:srgbClr val="7f0055"/>
                </a:solidFill>
                <a:uFillTx/>
                <a:latin typeface="Consolas"/>
              </a:rPr>
              <a:t>extends</a:t>
            </a:r>
            <a:r>
              <a:rPr b="0" lang="en-US" sz="1600" strike="noStrike" u="none">
                <a:solidFill>
                  <a:srgbClr val="000000"/>
                </a:solidFill>
                <a:uFillTx/>
                <a:latin typeface="Consolas"/>
              </a:rPr>
              <a:t> ParentClassType{</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a:t>
            </a:r>
            <a:endParaRPr b="0" lang="cs-CZ" sz="1600" strike="noStrike" u="none">
              <a:solidFill>
                <a:srgbClr val="000000"/>
              </a:solidFill>
              <a:uFillTx/>
              <a:latin typeface="Arial"/>
            </a:endParaRPr>
          </a:p>
        </p:txBody>
      </p:sp>
      <p:sp>
        <p:nvSpPr>
          <p:cNvPr id="415" name="CustomShape 3"/>
          <p:cNvSpPr/>
          <p:nvPr/>
        </p:nvSpPr>
        <p:spPr>
          <a:xfrm>
            <a:off x="6623280" y="5310000"/>
            <a:ext cx="2365200" cy="1073160"/>
          </a:xfrm>
          <a:prstGeom prst="wedgeRectCallout">
            <a:avLst>
              <a:gd name="adj1" fmla="val -93130"/>
              <a:gd name="adj2" fmla="val -13182"/>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Constructors are not inherited in successors.</a:t>
            </a:r>
            <a:endParaRPr b="0" lang="cs-CZ" sz="1800" strike="noStrike" u="none">
              <a:solidFill>
                <a:srgbClr val="000000"/>
              </a:solidFill>
              <a:uFillTx/>
              <a:latin typeface="Arial"/>
            </a:endParaRPr>
          </a:p>
        </p:txBody>
      </p:sp>
      <p:sp>
        <p:nvSpPr>
          <p:cNvPr id="416" name="CustomShape 5"/>
          <p:cNvSpPr/>
          <p:nvPr/>
        </p:nvSpPr>
        <p:spPr>
          <a:xfrm>
            <a:off x="899640" y="5403960"/>
            <a:ext cx="2231640" cy="851400"/>
          </a:xfrm>
          <a:prstGeom prst="rect">
            <a:avLst/>
          </a:prstGeom>
          <a:noFill/>
          <a:ln w="25560">
            <a:noFill/>
          </a:ln>
        </p:spPr>
        <p:style>
          <a:lnRef idx="0"/>
          <a:fillRef idx="0"/>
          <a:effectRef idx="0"/>
          <a:fontRef idx="minor"/>
        </p:style>
        <p:txBody>
          <a:bodyPr lIns="90000" rIns="90000" tIns="45000" bIns="45000" anchor="t">
            <a:spAutoFit/>
          </a:bodyPr>
          <a:p>
            <a:pPr defTabSz="914400">
              <a:lnSpc>
                <a:spcPct val="100000"/>
              </a:lnSpc>
            </a:pPr>
            <a:endParaRPr b="0" lang="cs-CZ" sz="18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new</a:t>
            </a:r>
            <a:r>
              <a:rPr b="0" lang="en-US" sz="1600" strike="noStrike" u="none">
                <a:solidFill>
                  <a:srgbClr val="000000"/>
                </a:solidFill>
                <a:uFillTx/>
                <a:latin typeface="Consolas"/>
              </a:rPr>
              <a:t> ClassType();</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
        <p:nvSpPr>
          <p:cNvPr id="417" name="CustomShape 6"/>
          <p:cNvSpPr/>
          <p:nvPr/>
        </p:nvSpPr>
        <p:spPr>
          <a:xfrm>
            <a:off x="232560" y="5311440"/>
            <a:ext cx="2590200" cy="1085040"/>
          </a:xfrm>
          <a:custGeom>
            <a:avLst/>
            <a:gdLst>
              <a:gd name="textAreaLeft" fmla="*/ 0 w 2590200"/>
              <a:gd name="textAreaRight" fmla="*/ 2590560 w 2590200"/>
              <a:gd name="textAreaTop" fmla="*/ 0 h 1085040"/>
              <a:gd name="textAreaBottom" fmla="*/ 1085400 h 1085040"/>
            </a:gdLst>
            <a:ahLst/>
            <a:rect l="textAreaLeft" t="textAreaTop" r="textAreaRight" b="textAreaBottom"/>
            <a:pathLst>
              <a:path w="2590800" h="1085850">
                <a:moveTo>
                  <a:pt x="1847850" y="990600"/>
                </a:moveTo>
                <a:lnTo>
                  <a:pt x="1562100" y="914400"/>
                </a:lnTo>
                <a:lnTo>
                  <a:pt x="1143000" y="1028700"/>
                </a:lnTo>
                <a:lnTo>
                  <a:pt x="742950" y="857250"/>
                </a:lnTo>
                <a:lnTo>
                  <a:pt x="400050" y="1085850"/>
                </a:lnTo>
                <a:lnTo>
                  <a:pt x="0" y="742950"/>
                </a:lnTo>
                <a:lnTo>
                  <a:pt x="533400" y="0"/>
                </a:lnTo>
                <a:lnTo>
                  <a:pt x="1447800" y="381000"/>
                </a:lnTo>
                <a:lnTo>
                  <a:pt x="2114550" y="95250"/>
                </a:lnTo>
                <a:lnTo>
                  <a:pt x="2590800" y="476250"/>
                </a:lnTo>
                <a:lnTo>
                  <a:pt x="2533650" y="9906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418" name="Obrázek 30" descr=""/>
          <p:cNvPicPr/>
          <p:nvPr/>
        </p:nvPicPr>
        <p:blipFill>
          <a:blip r:embed="rId1"/>
          <a:stretch/>
        </p:blipFill>
        <p:spPr>
          <a:xfrm>
            <a:off x="2417040" y="5968440"/>
            <a:ext cx="575640" cy="569880"/>
          </a:xfrm>
          <a:prstGeom prst="rect">
            <a:avLst/>
          </a:prstGeom>
          <a:ln w="9360">
            <a:noFill/>
          </a:ln>
        </p:spPr>
      </p:pic>
      <p:sp>
        <p:nvSpPr>
          <p:cNvPr id="419" name="CustomShape 7"/>
          <p:cNvSpPr/>
          <p:nvPr/>
        </p:nvSpPr>
        <p:spPr>
          <a:xfrm>
            <a:off x="4068000" y="5553000"/>
            <a:ext cx="2231640" cy="1095120"/>
          </a:xfrm>
          <a:prstGeom prst="rect">
            <a:avLst/>
          </a:prstGeom>
          <a:noFill/>
          <a:ln w="25560">
            <a:noFill/>
          </a:ln>
        </p:spPr>
        <p:style>
          <a:lnRef idx="0"/>
          <a:fillRef idx="0"/>
          <a:effectRef idx="0"/>
          <a:fontRef idx="minor"/>
        </p:style>
        <p:txBody>
          <a:bodyPr lIns="90000" rIns="90000" tIns="45000" bIns="45000" anchor="t">
            <a:spAutoFit/>
          </a:bodyPr>
          <a:p>
            <a:pPr defTabSz="914400">
              <a:lnSpc>
                <a:spcPct val="100000"/>
              </a:lnSpc>
            </a:pPr>
            <a:endParaRPr b="0" lang="cs-CZ" sz="18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new</a:t>
            </a:r>
            <a:r>
              <a:rPr b="0" lang="en-US" sz="1600" strike="noStrike" u="none">
                <a:solidFill>
                  <a:srgbClr val="000000"/>
                </a:solidFill>
                <a:uFillTx/>
                <a:latin typeface="Consolas"/>
              </a:rPr>
              <a:t> ClassType(10);</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
        <p:nvSpPr>
          <p:cNvPr id="420" name="CustomShape 8"/>
          <p:cNvSpPr/>
          <p:nvPr/>
        </p:nvSpPr>
        <p:spPr>
          <a:xfrm>
            <a:off x="3663720" y="5311440"/>
            <a:ext cx="2590200" cy="1085040"/>
          </a:xfrm>
          <a:custGeom>
            <a:avLst/>
            <a:gdLst>
              <a:gd name="textAreaLeft" fmla="*/ 0 w 2590200"/>
              <a:gd name="textAreaRight" fmla="*/ 2590560 w 2590200"/>
              <a:gd name="textAreaTop" fmla="*/ 0 h 1085040"/>
              <a:gd name="textAreaBottom" fmla="*/ 1085400 h 1085040"/>
            </a:gdLst>
            <a:ahLst/>
            <a:rect l="textAreaLeft" t="textAreaTop" r="textAreaRight" b="textAreaBottom"/>
            <a:pathLst>
              <a:path w="2590800" h="1085850">
                <a:moveTo>
                  <a:pt x="1847850" y="990600"/>
                </a:moveTo>
                <a:lnTo>
                  <a:pt x="1562100" y="914400"/>
                </a:lnTo>
                <a:lnTo>
                  <a:pt x="1143000" y="1028700"/>
                </a:lnTo>
                <a:lnTo>
                  <a:pt x="742950" y="857250"/>
                </a:lnTo>
                <a:lnTo>
                  <a:pt x="400050" y="1085850"/>
                </a:lnTo>
                <a:lnTo>
                  <a:pt x="0" y="742950"/>
                </a:lnTo>
                <a:lnTo>
                  <a:pt x="533400" y="0"/>
                </a:lnTo>
                <a:lnTo>
                  <a:pt x="1447800" y="381000"/>
                </a:lnTo>
                <a:lnTo>
                  <a:pt x="2114550" y="95250"/>
                </a:lnTo>
                <a:lnTo>
                  <a:pt x="2590800" y="476250"/>
                </a:lnTo>
                <a:lnTo>
                  <a:pt x="2533650" y="9906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421" name="Obrázek 33" descr=""/>
          <p:cNvPicPr/>
          <p:nvPr/>
        </p:nvPicPr>
        <p:blipFill>
          <a:blip r:embed="rId2"/>
          <a:stretch/>
        </p:blipFill>
        <p:spPr>
          <a:xfrm>
            <a:off x="5585400" y="6117480"/>
            <a:ext cx="575640" cy="569880"/>
          </a:xfrm>
          <a:prstGeom prst="rect">
            <a:avLst/>
          </a:prstGeom>
          <a:ln w="9360">
            <a:noFill/>
          </a:ln>
        </p:spPr>
      </p:pic>
      <p:sp>
        <p:nvSpPr>
          <p:cNvPr id="422" name="Line 9"/>
          <p:cNvSpPr/>
          <p:nvPr/>
        </p:nvSpPr>
        <p:spPr>
          <a:xfrm flipV="1">
            <a:off x="3663360" y="5552640"/>
            <a:ext cx="2636640" cy="986400"/>
          </a:xfrm>
          <a:prstGeom prst="line">
            <a:avLst/>
          </a:prstGeom>
          <a:ln w="38160">
            <a:solidFill>
              <a:srgbClr val="ff0000"/>
            </a:solidFill>
            <a:round/>
          </a:ln>
        </p:spPr>
        <p:style>
          <a:lnRef idx="0"/>
          <a:fillRef idx="0"/>
          <a:effectRef idx="0"/>
          <a:fontRef idx="minor"/>
        </p:style>
        <p:txBody>
          <a:bodyPr lIns="90000" rIns="90000" tIns="45000" bIns="45000" anchor="t">
            <a:noAutofit/>
          </a:bodyPr>
          <a:p>
            <a:endParaRPr b="0" lang="en-US" sz="1800" strike="noStrike" u="none">
              <a:solidFill>
                <a:srgbClr val="000000"/>
              </a:solidFill>
              <a:uFillTx/>
              <a:latin typeface="Calibri"/>
            </a:endParaRPr>
          </a:p>
        </p:txBody>
      </p:sp>
      <p:sp>
        <p:nvSpPr>
          <p:cNvPr id="423" name="Line 10"/>
          <p:cNvSpPr/>
          <p:nvPr/>
        </p:nvSpPr>
        <p:spPr>
          <a:xfrm>
            <a:off x="3816000" y="5311440"/>
            <a:ext cx="2636280" cy="1227600"/>
          </a:xfrm>
          <a:prstGeom prst="line">
            <a:avLst/>
          </a:prstGeom>
          <a:ln w="38160">
            <a:solidFill>
              <a:srgbClr val="ff0000"/>
            </a:solidFill>
            <a:round/>
          </a:ln>
        </p:spPr>
        <p:style>
          <a:lnRef idx="0"/>
          <a:fillRef idx="0"/>
          <a:effectRef idx="0"/>
          <a:fontRef idx="minor"/>
        </p:style>
        <p:txBody>
          <a:bodyPr lIns="90000" rIns="90000" tIns="45000" bIns="45000" anchor="t">
            <a:noAutofit/>
          </a:bodyPr>
          <a:p>
            <a:endParaRPr b="0" lang="en-US" sz="1800" strike="noStrike" u="none">
              <a:solidFill>
                <a:srgbClr val="000000"/>
              </a:solidFill>
              <a:uFillTx/>
              <a:latin typeface="Calibri"/>
            </a:endParaRPr>
          </a:p>
        </p:txBody>
      </p:sp>
      <p:sp>
        <p:nvSpPr>
          <p:cNvPr id="424" name="CustomShape 11"/>
          <p:cNvSpPr/>
          <p:nvPr/>
        </p:nvSpPr>
        <p:spPr>
          <a:xfrm>
            <a:off x="179640" y="3579840"/>
            <a:ext cx="2365200" cy="1377000"/>
          </a:xfrm>
          <a:prstGeom prst="wedgeRectCallout">
            <a:avLst>
              <a:gd name="adj1" fmla="val 49894"/>
              <a:gd name="adj2" fmla="val 94039"/>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Only default non-parametric constructor is available in this case.</a:t>
            </a:r>
            <a:endParaRPr b="0" lang="cs-CZ" sz="1800" strike="noStrike" u="none">
              <a:solidFill>
                <a:srgbClr val="000000"/>
              </a:solidFill>
              <a:uFillTx/>
              <a:latin typeface="Arial"/>
            </a:endParaRPr>
          </a:p>
        </p:txBody>
      </p:sp>
      <p:sp>
        <p:nvSpPr>
          <p:cNvPr id="425" name="PlaceHolder 1"/>
          <p:cNvSpPr>
            <a:spLocks noGrp="1"/>
          </p:cNvSpPr>
          <p:nvPr>
            <p:ph type="title"/>
          </p:nvPr>
        </p:nvSpPr>
        <p:spPr>
          <a:xfrm>
            <a:off x="147600" y="5356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Inheritance of constructors</a:t>
            </a:r>
            <a:endParaRPr b="0" lang="cs-CZ" sz="2700" strike="noStrike" u="none">
              <a:solidFill>
                <a:schemeClr val="dk1"/>
              </a:solidFill>
              <a:uFillTx/>
              <a:latin typeface="Calibri"/>
            </a:endParaRPr>
          </a:p>
        </p:txBody>
      </p:sp>
      <p:pic>
        <p:nvPicPr>
          <p:cNvPr id="426" name="Picture 2" descr=""/>
          <p:cNvPicPr/>
          <p:nvPr/>
        </p:nvPicPr>
        <p:blipFill>
          <a:blip r:embed="rId3"/>
          <a:stretch/>
        </p:blipFill>
        <p:spPr>
          <a:xfrm>
            <a:off x="7778880" y="4374720"/>
            <a:ext cx="580680" cy="571320"/>
          </a:xfrm>
          <a:prstGeom prst="rect">
            <a:avLst/>
          </a:prstGeom>
          <a:ln w="0">
            <a:noFill/>
          </a:ln>
        </p:spPr>
      </p:pic>
      <p:sp>
        <p:nvSpPr>
          <p:cNvPr id="427" name="Freeform: Shape 3"/>
          <p:cNvSpPr/>
          <p:nvPr/>
        </p:nvSpPr>
        <p:spPr>
          <a:xfrm>
            <a:off x="2101680" y="1760400"/>
            <a:ext cx="6837120" cy="3957480"/>
          </a:xfrm>
          <a:custGeom>
            <a:avLst/>
            <a:gdLst>
              <a:gd name="textAreaLeft" fmla="*/ 0 w 6837120"/>
              <a:gd name="textAreaRight" fmla="*/ 6837480 w 6837120"/>
              <a:gd name="textAreaTop" fmla="*/ 0 h 3957480"/>
              <a:gd name="textAreaBottom" fmla="*/ 3957840 h 3957480"/>
            </a:gdLst>
            <a:ahLst/>
            <a:rect l="textAreaLeft" t="textAreaTop" r="textAreaRight" b="textAreaBottom"/>
            <a:pathLst>
              <a:path w="6837529" h="3957851">
                <a:moveTo>
                  <a:pt x="6591869" y="2661314"/>
                </a:moveTo>
                <a:lnTo>
                  <a:pt x="6837529" y="1651379"/>
                </a:lnTo>
                <a:lnTo>
                  <a:pt x="5268036" y="1310185"/>
                </a:lnTo>
                <a:lnTo>
                  <a:pt x="4408227" y="272955"/>
                </a:lnTo>
                <a:lnTo>
                  <a:pt x="4012442" y="655093"/>
                </a:lnTo>
                <a:lnTo>
                  <a:pt x="3275463" y="68239"/>
                </a:lnTo>
                <a:lnTo>
                  <a:pt x="2279176" y="232012"/>
                </a:lnTo>
                <a:lnTo>
                  <a:pt x="668741" y="0"/>
                </a:lnTo>
                <a:lnTo>
                  <a:pt x="0" y="832514"/>
                </a:lnTo>
                <a:lnTo>
                  <a:pt x="614149" y="1214651"/>
                </a:lnTo>
                <a:lnTo>
                  <a:pt x="777923" y="2169994"/>
                </a:lnTo>
                <a:lnTo>
                  <a:pt x="395785" y="2688609"/>
                </a:lnTo>
                <a:lnTo>
                  <a:pt x="477672" y="3057099"/>
                </a:lnTo>
                <a:lnTo>
                  <a:pt x="313899" y="3384645"/>
                </a:lnTo>
                <a:lnTo>
                  <a:pt x="532263" y="3889612"/>
                </a:lnTo>
                <a:lnTo>
                  <a:pt x="1091821" y="3957851"/>
                </a:lnTo>
                <a:lnTo>
                  <a:pt x="1924335" y="3370997"/>
                </a:lnTo>
                <a:lnTo>
                  <a:pt x="2715905" y="3643952"/>
                </a:lnTo>
                <a:lnTo>
                  <a:pt x="4053385" y="3384645"/>
                </a:lnTo>
                <a:lnTo>
                  <a:pt x="5732060" y="3466532"/>
                </a:lnTo>
                <a:lnTo>
                  <a:pt x="5827594" y="3439236"/>
                </a:lnTo>
              </a:path>
            </a:pathLst>
          </a:custGeom>
          <a:noFill/>
          <a:ln>
            <a:solidFill>
              <a:srgbClr val="ffffff">
                <a:lumMod val="50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8" name="CustomShape 2"/>
          <p:cNvSpPr/>
          <p:nvPr/>
        </p:nvSpPr>
        <p:spPr>
          <a:xfrm>
            <a:off x="429480" y="1844640"/>
            <a:ext cx="5501160" cy="502740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200" strike="noStrike" u="none">
                <a:solidFill>
                  <a:srgbClr val="7f0055"/>
                </a:solidFill>
                <a:uFillTx/>
                <a:latin typeface="Consolas"/>
              </a:rPr>
              <a:t>class</a:t>
            </a:r>
            <a:r>
              <a:rPr b="0"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private</a:t>
            </a:r>
            <a:r>
              <a:rPr b="0" lang="en-US" sz="1200" strike="noStrike" u="none">
                <a:solidFill>
                  <a:srgbClr val="000000"/>
                </a:solidFill>
                <a:uFillTx/>
                <a:latin typeface="Consolas"/>
              </a:rPr>
              <a:t> </a:t>
            </a:r>
            <a:r>
              <a:rPr b="0" lang="en-US" sz="1200" strike="noStrike" u="none">
                <a:solidFill>
                  <a:srgbClr val="7f0055"/>
                </a:solidFill>
                <a:uFillTx/>
                <a:latin typeface="Consolas"/>
              </a:rPr>
              <a:t>int</a:t>
            </a:r>
            <a:r>
              <a:rPr b="0" lang="en-US" sz="1200" strike="noStrike" u="none">
                <a:solidFill>
                  <a:srgbClr val="000000"/>
                </a:solidFill>
                <a:uFillTx/>
                <a:latin typeface="Consolas"/>
              </a:rPr>
              <a:t> </a:t>
            </a:r>
            <a:r>
              <a:rPr b="0" lang="en-US" sz="1200" strike="noStrike" u="none">
                <a:solidFill>
                  <a:srgbClr val="0000c0"/>
                </a:solidFill>
                <a:uFillTx/>
                <a:latin typeface="Consolas"/>
              </a:rPr>
              <a:t>parentValue</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System.out.println(“Parent constructor called ”);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ParentClassType(</a:t>
            </a:r>
            <a:r>
              <a:rPr b="1" lang="en-US" sz="1200" strike="noStrike" u="none">
                <a:solidFill>
                  <a:srgbClr val="7f0055"/>
                </a:solidFill>
                <a:uFillTx/>
                <a:latin typeface="Consolas"/>
              </a:rPr>
              <a:t>int</a:t>
            </a:r>
            <a:r>
              <a:rPr b="1" lang="en-US" sz="1200" strike="noStrike" u="none">
                <a:solidFill>
                  <a:srgbClr val="000000"/>
                </a:solidFill>
                <a:uFillTx/>
                <a:latin typeface="Consolas"/>
              </a:rPr>
              <a:t> value</a:t>
            </a:r>
            <a:r>
              <a:rPr b="0" lang="en-US" sz="1200" strike="noStrike" u="none">
                <a:solidFill>
                  <a:srgbClr val="000000"/>
                </a:solidFill>
                <a:uFillTx/>
                <a:latin typeface="Consolas"/>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System.out.println(“Parent constructor called ”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with value +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c0"/>
                </a:solidFill>
                <a:uFillTx/>
                <a:latin typeface="Consolas"/>
              </a:rPr>
              <a:t>        </a:t>
            </a:r>
            <a:r>
              <a:rPr b="0" lang="en-US" sz="1200" strike="noStrike" u="none">
                <a:solidFill>
                  <a:srgbClr val="0000c0"/>
                </a:solidFill>
                <a:uFillTx/>
                <a:latin typeface="Consolas"/>
              </a:rPr>
              <a:t>parentValue</a:t>
            </a:r>
            <a:r>
              <a:rPr b="0"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class</a:t>
            </a:r>
            <a:r>
              <a:rPr b="0" lang="en-US" sz="1200" strike="noStrike" u="none">
                <a:solidFill>
                  <a:srgbClr val="000000"/>
                </a:solidFill>
                <a:uFillTx/>
                <a:latin typeface="Consolas"/>
              </a:rPr>
              <a:t> ClassType </a:t>
            </a:r>
            <a:r>
              <a:rPr b="0" lang="en-US" sz="1200" strike="noStrike" u="none">
                <a:solidFill>
                  <a:srgbClr val="7f0055"/>
                </a:solidFill>
                <a:uFillTx/>
                <a:latin typeface="Consolas"/>
              </a:rPr>
              <a:t>extends</a:t>
            </a:r>
            <a:r>
              <a:rPr b="0" lang="en-US" sz="1200" strike="noStrike" u="none">
                <a:solidFill>
                  <a:srgbClr val="000000"/>
                </a:solidFill>
                <a:uFillTx/>
                <a:latin typeface="Consolas"/>
              </a:rPr>
              <a:t> ParentClassType{</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private</a:t>
            </a:r>
            <a:r>
              <a:rPr b="0" lang="en-US" sz="1200" strike="noStrike" u="none">
                <a:solidFill>
                  <a:srgbClr val="000000"/>
                </a:solidFill>
                <a:uFillTx/>
                <a:latin typeface="Consolas"/>
              </a:rPr>
              <a:t> </a:t>
            </a:r>
            <a:r>
              <a:rPr b="0" lang="en-US" sz="1200" strike="noStrike" u="none">
                <a:solidFill>
                  <a:srgbClr val="7f0055"/>
                </a:solidFill>
                <a:uFillTx/>
                <a:latin typeface="Consolas"/>
              </a:rPr>
              <a:t>int</a:t>
            </a:r>
            <a:r>
              <a:rPr b="0" lang="en-US" sz="1200" strike="noStrike" u="none">
                <a:solidFill>
                  <a:srgbClr val="000000"/>
                </a:solidFill>
                <a:uFillTx/>
                <a:latin typeface="Consolas"/>
              </a:rPr>
              <a:t> </a:t>
            </a:r>
            <a:r>
              <a:rPr b="0" lang="en-US" sz="1200" strike="noStrike" u="none">
                <a:solidFill>
                  <a:srgbClr val="0000c0"/>
                </a:solidFill>
                <a:uFillTx/>
                <a:latin typeface="Consolas"/>
              </a:rPr>
              <a:t>value</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System.out.println(“Child constructor called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c0"/>
                </a:solidFill>
                <a:uFillTx/>
                <a:latin typeface="Consolas"/>
              </a:rPr>
              <a:t>        </a:t>
            </a:r>
            <a:r>
              <a:rPr b="0" lang="en-US" sz="1200" strike="noStrike" u="none">
                <a:solidFill>
                  <a:srgbClr val="0000c0"/>
                </a:solidFill>
                <a:uFillTx/>
                <a:latin typeface="Consolas"/>
              </a:rPr>
              <a:t>value</a:t>
            </a:r>
            <a:r>
              <a:rPr b="0" lang="en-US" sz="1200" strike="noStrike" u="none">
                <a:solidFill>
                  <a:srgbClr val="000000"/>
                </a:solidFill>
                <a:uFillTx/>
                <a:latin typeface="Consolas"/>
              </a:rPr>
              <a:t> = 0;</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ClassType(</a:t>
            </a:r>
            <a:r>
              <a:rPr b="0" lang="en-US" sz="1200" strike="noStrike" u="none">
                <a:solidFill>
                  <a:srgbClr val="7f0055"/>
                </a:solidFill>
                <a:uFillTx/>
                <a:latin typeface="Consolas"/>
              </a:rPr>
              <a:t>int</a:t>
            </a:r>
            <a:r>
              <a:rPr b="0" lang="en-US" sz="1200" strike="noStrike" u="none">
                <a:solidFill>
                  <a:srgbClr val="000000"/>
                </a:solidFill>
                <a:uFillTx/>
                <a:latin typeface="Consolas"/>
              </a:rPr>
              <a:t> value)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System.out.println(“Child constructor called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this</a:t>
            </a:r>
            <a:r>
              <a:rPr b="0" lang="en-US" sz="1200" strike="noStrike" u="none">
                <a:solidFill>
                  <a:srgbClr val="000000"/>
                </a:solidFill>
                <a:uFillTx/>
                <a:latin typeface="Consolas"/>
              </a:rPr>
              <a:t>.</a:t>
            </a:r>
            <a:r>
              <a:rPr b="0" lang="en-US" sz="1200" strike="noStrike" u="none">
                <a:solidFill>
                  <a:srgbClr val="0000c0"/>
                </a:solidFill>
                <a:uFillTx/>
                <a:latin typeface="Consolas"/>
              </a:rPr>
              <a:t>value</a:t>
            </a:r>
            <a:r>
              <a:rPr b="0"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p:txBody>
      </p:sp>
      <p:sp>
        <p:nvSpPr>
          <p:cNvPr id="429" name="CustomShape 3"/>
          <p:cNvSpPr/>
          <p:nvPr/>
        </p:nvSpPr>
        <p:spPr>
          <a:xfrm>
            <a:off x="0" y="1574640"/>
            <a:ext cx="6771600" cy="5288040"/>
          </a:xfrm>
          <a:custGeom>
            <a:avLst/>
            <a:gdLst>
              <a:gd name="textAreaLeft" fmla="*/ 0 w 6771600"/>
              <a:gd name="textAreaRight" fmla="*/ 6771960 w 6771600"/>
              <a:gd name="textAreaTop" fmla="*/ 0 h 5288040"/>
              <a:gd name="textAreaBottom" fmla="*/ 5288400 h 5288040"/>
            </a:gdLst>
            <a:ahLst/>
            <a:rect l="textAreaLeft" t="textAreaTop" r="textAreaRight" b="textAreaBottom"/>
            <a:pathLst>
              <a:path w="6629400" h="5715000">
                <a:moveTo>
                  <a:pt x="5162550" y="628650"/>
                </a:moveTo>
                <a:lnTo>
                  <a:pt x="3752850" y="285750"/>
                </a:lnTo>
                <a:lnTo>
                  <a:pt x="2362200" y="247650"/>
                </a:lnTo>
                <a:lnTo>
                  <a:pt x="1714500" y="0"/>
                </a:lnTo>
                <a:lnTo>
                  <a:pt x="495300" y="342900"/>
                </a:lnTo>
                <a:lnTo>
                  <a:pt x="0" y="857250"/>
                </a:lnTo>
                <a:lnTo>
                  <a:pt x="685800" y="1276350"/>
                </a:lnTo>
                <a:lnTo>
                  <a:pt x="133350" y="2209800"/>
                </a:lnTo>
                <a:lnTo>
                  <a:pt x="647700" y="2914650"/>
                </a:lnTo>
                <a:lnTo>
                  <a:pt x="304800" y="3962400"/>
                </a:lnTo>
                <a:lnTo>
                  <a:pt x="742950" y="4419600"/>
                </a:lnTo>
                <a:lnTo>
                  <a:pt x="190500" y="5219700"/>
                </a:lnTo>
                <a:lnTo>
                  <a:pt x="514350" y="5581650"/>
                </a:lnTo>
                <a:lnTo>
                  <a:pt x="2705100" y="5105400"/>
                </a:lnTo>
                <a:lnTo>
                  <a:pt x="4191000" y="5715000"/>
                </a:lnTo>
                <a:lnTo>
                  <a:pt x="5105400" y="4019550"/>
                </a:lnTo>
                <a:lnTo>
                  <a:pt x="4781550" y="2990850"/>
                </a:lnTo>
                <a:lnTo>
                  <a:pt x="6629400" y="2209800"/>
                </a:lnTo>
                <a:lnTo>
                  <a:pt x="5638800" y="14478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pic>
        <p:nvPicPr>
          <p:cNvPr id="430" name="Obrázek 5" descr=""/>
          <p:cNvPicPr/>
          <p:nvPr/>
        </p:nvPicPr>
        <p:blipFill>
          <a:blip r:embed="rId1"/>
          <a:stretch/>
        </p:blipFill>
        <p:spPr>
          <a:xfrm>
            <a:off x="5411160" y="2468880"/>
            <a:ext cx="575640" cy="569880"/>
          </a:xfrm>
          <a:prstGeom prst="rect">
            <a:avLst/>
          </a:prstGeom>
          <a:ln w="9360">
            <a:noFill/>
          </a:ln>
        </p:spPr>
      </p:pic>
      <p:sp>
        <p:nvSpPr>
          <p:cNvPr id="431" name="CustomShape 4"/>
          <p:cNvSpPr/>
          <p:nvPr/>
        </p:nvSpPr>
        <p:spPr>
          <a:xfrm>
            <a:off x="6563880" y="1281240"/>
            <a:ext cx="2365200" cy="2147400"/>
          </a:xfrm>
          <a:prstGeom prst="wedgeRectCallout">
            <a:avLst>
              <a:gd name="adj1" fmla="val -163471"/>
              <a:gd name="adj2" fmla="val 97458"/>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Non-parametric constructor of predecessor (ParentClassType) is implicitly called at the beginning of object construction</a:t>
            </a:r>
            <a:endParaRPr b="0" lang="cs-CZ" sz="1800" strike="noStrike" u="none">
              <a:solidFill>
                <a:srgbClr val="000000"/>
              </a:solidFill>
              <a:uFillTx/>
              <a:latin typeface="Arial"/>
            </a:endParaRPr>
          </a:p>
        </p:txBody>
      </p:sp>
      <p:sp>
        <p:nvSpPr>
          <p:cNvPr id="432" name="CustomShape 5"/>
          <p:cNvSpPr/>
          <p:nvPr/>
        </p:nvSpPr>
        <p:spPr>
          <a:xfrm>
            <a:off x="5118840" y="5787360"/>
            <a:ext cx="3879720" cy="1004040"/>
          </a:xfrm>
          <a:prstGeom prst="rect">
            <a:avLst/>
          </a:prstGeom>
          <a:solidFill>
            <a:srgbClr val="d9d9d9"/>
          </a:solidFill>
          <a:ln w="25560">
            <a:solidFill>
              <a:srgbClr val="00b050"/>
            </a:solidFill>
            <a:prstDash val="sysDot"/>
            <a:round/>
          </a:ln>
          <a:effectLst>
            <a:outerShdw dir="5400000" dist="20160">
              <a:srgbClr val="000000">
                <a:alpha val="38000"/>
              </a:srgbClr>
            </a:outerShdw>
          </a:effectLst>
        </p:spPr>
        <p:style>
          <a:lnRef idx="0"/>
          <a:fillRef idx="0"/>
          <a:effectRef idx="0"/>
          <a:fontRef idx="minor"/>
        </p:style>
        <p:txBody>
          <a:bodyPr lIns="90000" rIns="90000" tIns="45000" bIns="45000" anchor="t">
            <a:spAutoFit/>
          </a:bodyPr>
          <a:p>
            <a:pPr marL="457200" defTabSz="914400">
              <a:lnSpc>
                <a:spcPct val="100000"/>
              </a:lnSpc>
            </a:pPr>
            <a:endParaRPr b="0" lang="cs-CZ" sz="1200" strike="noStrike" u="none">
              <a:solidFill>
                <a:srgbClr val="000000"/>
              </a:solidFill>
              <a:uFillTx/>
              <a:latin typeface="Arial"/>
            </a:endParaRPr>
          </a:p>
          <a:p>
            <a:pPr marL="457200" defTabSz="914400">
              <a:lnSpc>
                <a:spcPct val="100000"/>
              </a:lnSpc>
            </a:pPr>
            <a:r>
              <a:rPr b="1" lang="en-US" sz="1200" strike="noStrike" u="none">
                <a:solidFill>
                  <a:srgbClr val="000000"/>
                </a:solidFill>
                <a:uFillTx/>
                <a:latin typeface="Consolas"/>
              </a:rPr>
              <a:t>Parent constructor called</a:t>
            </a:r>
            <a:endParaRPr b="0" lang="cs-CZ" sz="1200" strike="noStrike" u="none">
              <a:solidFill>
                <a:srgbClr val="000000"/>
              </a:solidFill>
              <a:uFillTx/>
              <a:latin typeface="Arial"/>
            </a:endParaRPr>
          </a:p>
          <a:p>
            <a:pPr marL="457200" defTabSz="914400">
              <a:lnSpc>
                <a:spcPct val="100000"/>
              </a:lnSpc>
            </a:pPr>
            <a:r>
              <a:rPr b="1" lang="en-US" sz="1200" strike="noStrike" u="none">
                <a:solidFill>
                  <a:srgbClr val="000000"/>
                </a:solidFill>
                <a:uFillTx/>
                <a:latin typeface="Consolas"/>
              </a:rPr>
              <a:t>Child constructor called</a:t>
            </a:r>
            <a:endParaRPr b="0" lang="cs-CZ" sz="1200" strike="noStrike" u="none">
              <a:solidFill>
                <a:srgbClr val="000000"/>
              </a:solidFill>
              <a:uFillTx/>
              <a:latin typeface="Arial"/>
            </a:endParaRPr>
          </a:p>
          <a:p>
            <a:pPr marL="457200" defTabSz="914400">
              <a:lnSpc>
                <a:spcPct val="100000"/>
              </a:lnSpc>
            </a:pPr>
            <a:r>
              <a:rPr b="1" lang="en-US" sz="1200" strike="noStrike" u="none">
                <a:solidFill>
                  <a:srgbClr val="000000"/>
                </a:solidFill>
                <a:uFillTx/>
                <a:latin typeface="Consolas"/>
              </a:rPr>
              <a:t>C:\&gt;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p:txBody>
      </p:sp>
      <p:sp>
        <p:nvSpPr>
          <p:cNvPr id="433" name="CustomShape 6"/>
          <p:cNvSpPr/>
          <p:nvPr/>
        </p:nvSpPr>
        <p:spPr>
          <a:xfrm>
            <a:off x="5694480" y="3933000"/>
            <a:ext cx="2941560" cy="1608480"/>
          </a:xfrm>
          <a:prstGeom prst="wedgeRectCallout">
            <a:avLst>
              <a:gd name="adj1" fmla="val -22325"/>
              <a:gd name="adj2" fmla="val 80886"/>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defTabSz="914400">
              <a:lnSpc>
                <a:spcPct val="100000"/>
              </a:lnSpc>
            </a:pPr>
            <a:r>
              <a:rPr b="0" lang="en-US" sz="1600" strike="noStrike" u="none">
                <a:solidFill>
                  <a:srgbClr val="000000"/>
                </a:solidFill>
                <a:uFillTx/>
                <a:latin typeface="Verdana"/>
              </a:rPr>
              <a:t>Both:</a:t>
            </a:r>
            <a:endParaRPr b="0" lang="cs-CZ" sz="1600" strike="noStrike" u="none">
              <a:solidFill>
                <a:srgbClr val="000000"/>
              </a:solidFill>
              <a:uFillTx/>
              <a:latin typeface="Arial"/>
            </a:endParaRPr>
          </a:p>
          <a:p>
            <a:pPr defTabSz="914400">
              <a:lnSpc>
                <a:spcPct val="100000"/>
              </a:lnSpc>
            </a:pPr>
            <a:r>
              <a:rPr b="1" lang="en-US" sz="1600" strike="noStrike" u="none">
                <a:solidFill>
                  <a:srgbClr val="7f0055"/>
                </a:solidFill>
                <a:uFillTx/>
                <a:latin typeface="Consolas"/>
              </a:rPr>
              <a:t>   </a:t>
            </a:r>
            <a:r>
              <a:rPr b="1" lang="en-US" sz="1600" strike="noStrike" u="none">
                <a:solidFill>
                  <a:srgbClr val="7f0055"/>
                </a:solidFill>
                <a:uFillTx/>
                <a:latin typeface="Consolas"/>
              </a:rPr>
              <a:t>new</a:t>
            </a:r>
            <a:r>
              <a:rPr b="1" lang="en-US" sz="1600" strike="noStrike" u="none">
                <a:solidFill>
                  <a:srgbClr val="000000"/>
                </a:solidFill>
                <a:uFillTx/>
                <a:latin typeface="Consolas"/>
              </a:rPr>
              <a:t> </a:t>
            </a:r>
            <a:r>
              <a:rPr b="0" lang="en-US" sz="1600" strike="noStrike" u="none">
                <a:solidFill>
                  <a:srgbClr val="000000"/>
                </a:solidFill>
                <a:uFillTx/>
                <a:latin typeface="Consolas"/>
              </a:rPr>
              <a:t>ClassType();</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and</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1" lang="en-US" sz="1600" strike="noStrike" u="none">
                <a:solidFill>
                  <a:srgbClr val="7f0055"/>
                </a:solidFill>
                <a:uFillTx/>
                <a:latin typeface="Consolas"/>
              </a:rPr>
              <a:t>new</a:t>
            </a:r>
            <a:r>
              <a:rPr b="1" lang="en-US" sz="1600" strike="noStrike" u="none">
                <a:solidFill>
                  <a:srgbClr val="000000"/>
                </a:solidFill>
                <a:uFillTx/>
                <a:latin typeface="Consolas"/>
              </a:rPr>
              <a:t> </a:t>
            </a:r>
            <a:r>
              <a:rPr b="0" lang="en-US" sz="1600" strike="noStrike" u="none">
                <a:solidFill>
                  <a:srgbClr val="000000"/>
                </a:solidFill>
                <a:uFillTx/>
                <a:latin typeface="Consolas"/>
              </a:rPr>
              <a:t>ClassType(10);</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Arial"/>
              </a:rPr>
              <a:t>Produces output</a:t>
            </a:r>
            <a:endParaRPr b="0" lang="cs-CZ" sz="1600" strike="noStrike" u="none">
              <a:solidFill>
                <a:srgbClr val="000000"/>
              </a:solidFill>
              <a:uFillTx/>
              <a:latin typeface="Arial"/>
            </a:endParaRPr>
          </a:p>
        </p:txBody>
      </p:sp>
      <p:sp>
        <p:nvSpPr>
          <p:cNvPr id="434" name="PlaceHolder 1"/>
          <p:cNvSpPr>
            <a:spLocks noGrp="1"/>
          </p:cNvSpPr>
          <p:nvPr>
            <p:ph type="title"/>
          </p:nvPr>
        </p:nvSpPr>
        <p:spPr>
          <a:xfrm>
            <a:off x="150120" y="50796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Implicit calling of predecessor constructor</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5" name="CustomShape 2"/>
          <p:cNvSpPr/>
          <p:nvPr/>
        </p:nvSpPr>
        <p:spPr>
          <a:xfrm>
            <a:off x="581760" y="2746080"/>
            <a:ext cx="4492080" cy="393012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200" strike="noStrike" u="none">
                <a:solidFill>
                  <a:srgbClr val="7f0055"/>
                </a:solidFill>
                <a:uFillTx/>
                <a:latin typeface="Consolas"/>
              </a:rPr>
              <a:t>class</a:t>
            </a:r>
            <a:r>
              <a:rPr b="0"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private</a:t>
            </a:r>
            <a:r>
              <a:rPr b="0" lang="en-US" sz="1200" strike="noStrike" u="none">
                <a:solidFill>
                  <a:srgbClr val="000000"/>
                </a:solidFill>
                <a:uFillTx/>
                <a:latin typeface="Consolas"/>
              </a:rPr>
              <a:t> </a:t>
            </a:r>
            <a:r>
              <a:rPr b="0" lang="en-US" sz="1200" strike="noStrike" u="none">
                <a:solidFill>
                  <a:srgbClr val="7f0055"/>
                </a:solidFill>
                <a:uFillTx/>
                <a:latin typeface="Consolas"/>
              </a:rPr>
              <a:t>int</a:t>
            </a:r>
            <a:r>
              <a:rPr b="0" lang="en-US" sz="1200" strike="noStrike" u="none">
                <a:solidFill>
                  <a:srgbClr val="000000"/>
                </a:solidFill>
                <a:uFillTx/>
                <a:latin typeface="Consolas"/>
              </a:rPr>
              <a:t> </a:t>
            </a:r>
            <a:r>
              <a:rPr b="0" lang="en-US" sz="1200" strike="noStrike" u="none">
                <a:solidFill>
                  <a:srgbClr val="0000c0"/>
                </a:solidFill>
                <a:uFillTx/>
                <a:latin typeface="Consolas"/>
              </a:rPr>
              <a:t>parentValue</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ParentClassType(</a:t>
            </a:r>
            <a:r>
              <a:rPr b="1" lang="en-US" sz="1200" strike="noStrike" u="none">
                <a:solidFill>
                  <a:srgbClr val="7f0055"/>
                </a:solidFill>
                <a:uFillTx/>
                <a:latin typeface="Consolas"/>
              </a:rPr>
              <a:t>int</a:t>
            </a:r>
            <a:r>
              <a:rPr b="1" lang="en-US" sz="1200" strike="noStrike" u="none">
                <a:solidFill>
                  <a:srgbClr val="000000"/>
                </a:solidFill>
                <a:uFillTx/>
                <a:latin typeface="Consolas"/>
              </a:rPr>
              <a:t> </a:t>
            </a:r>
            <a:r>
              <a:rPr b="0" lang="en-US" sz="1200" strike="noStrike" u="none">
                <a:solidFill>
                  <a:srgbClr val="000000"/>
                </a:solidFill>
                <a:uFillTx/>
                <a:latin typeface="Consolas"/>
              </a:rPr>
              <a:t>value)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c0"/>
                </a:solidFill>
                <a:uFillTx/>
                <a:latin typeface="Consolas"/>
              </a:rPr>
              <a:t>        </a:t>
            </a:r>
            <a:r>
              <a:rPr b="0" lang="en-US" sz="1200" strike="noStrike" u="none">
                <a:solidFill>
                  <a:srgbClr val="0000c0"/>
                </a:solidFill>
                <a:uFillTx/>
                <a:latin typeface="Consolas"/>
              </a:rPr>
              <a:t>parentValue</a:t>
            </a:r>
            <a:r>
              <a:rPr b="0"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class</a:t>
            </a:r>
            <a:r>
              <a:rPr b="0" lang="en-US" sz="1200" strike="noStrike" u="none">
                <a:solidFill>
                  <a:srgbClr val="000000"/>
                </a:solidFill>
                <a:uFillTx/>
                <a:latin typeface="Consolas"/>
              </a:rPr>
              <a:t> ClassType </a:t>
            </a:r>
            <a:r>
              <a:rPr b="0" lang="en-US" sz="1200" strike="noStrike" u="none">
                <a:solidFill>
                  <a:srgbClr val="7f0055"/>
                </a:solidFill>
                <a:uFillTx/>
                <a:latin typeface="Consolas"/>
              </a:rPr>
              <a:t>extends</a:t>
            </a:r>
            <a:r>
              <a:rPr b="0" lang="en-US" sz="1200" strike="noStrike" u="none">
                <a:solidFill>
                  <a:srgbClr val="000000"/>
                </a:solidFill>
                <a:uFillTx/>
                <a:latin typeface="Consolas"/>
              </a:rPr>
              <a:t> ParentClassType{</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private</a:t>
            </a:r>
            <a:r>
              <a:rPr b="0" lang="en-US" sz="1200" strike="noStrike" u="none">
                <a:solidFill>
                  <a:srgbClr val="000000"/>
                </a:solidFill>
                <a:uFillTx/>
                <a:latin typeface="Consolas"/>
              </a:rPr>
              <a:t> </a:t>
            </a:r>
            <a:r>
              <a:rPr b="0" lang="en-US" sz="1200" strike="noStrike" u="none">
                <a:solidFill>
                  <a:srgbClr val="7f0055"/>
                </a:solidFill>
                <a:uFillTx/>
                <a:latin typeface="Consolas"/>
              </a:rPr>
              <a:t>int</a:t>
            </a:r>
            <a:r>
              <a:rPr b="0" lang="en-US" sz="1200" strike="noStrike" u="none">
                <a:solidFill>
                  <a:srgbClr val="000000"/>
                </a:solidFill>
                <a:uFillTx/>
                <a:latin typeface="Consolas"/>
              </a:rPr>
              <a:t> </a:t>
            </a:r>
            <a:r>
              <a:rPr b="0" lang="en-US" sz="1200" strike="noStrike" u="none">
                <a:solidFill>
                  <a:srgbClr val="0000c0"/>
                </a:solidFill>
                <a:uFillTx/>
                <a:latin typeface="Consolas"/>
              </a:rPr>
              <a:t>value</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1" lang="en-US" sz="1200" strike="noStrike" u="none">
                <a:solidFill>
                  <a:srgbClr val="7f0055"/>
                </a:solidFill>
                <a:uFillTx/>
                <a:latin typeface="Consolas"/>
              </a:rPr>
              <a:t>super</a:t>
            </a:r>
            <a:r>
              <a:rPr b="1" lang="en-US" sz="1200" strike="noStrike" u="none">
                <a:solidFill>
                  <a:srgbClr val="000000"/>
                </a:solidFill>
                <a:uFillTx/>
                <a:latin typeface="Consolas"/>
              </a:rPr>
              <a:t>(7);</a:t>
            </a:r>
            <a:endParaRPr b="0" lang="cs-CZ" sz="1200" strike="noStrike" u="none">
              <a:solidFill>
                <a:srgbClr val="000000"/>
              </a:solidFill>
              <a:uFillTx/>
              <a:latin typeface="Arial"/>
            </a:endParaRPr>
          </a:p>
          <a:p>
            <a:pPr defTabSz="914400">
              <a:lnSpc>
                <a:spcPct val="100000"/>
              </a:lnSpc>
            </a:pPr>
            <a:r>
              <a:rPr b="0" lang="en-US" sz="1200" strike="noStrike" u="none">
                <a:solidFill>
                  <a:srgbClr val="0000c0"/>
                </a:solidFill>
                <a:uFillTx/>
                <a:latin typeface="Consolas"/>
              </a:rPr>
              <a:t>        </a:t>
            </a:r>
            <a:r>
              <a:rPr b="0" lang="en-US" sz="1200" strike="noStrike" u="none">
                <a:solidFill>
                  <a:srgbClr val="0000c0"/>
                </a:solidFill>
                <a:uFillTx/>
                <a:latin typeface="Consolas"/>
              </a:rPr>
              <a:t>value</a:t>
            </a:r>
            <a:r>
              <a:rPr b="0" lang="en-US" sz="1200" strike="noStrike" u="none">
                <a:solidFill>
                  <a:srgbClr val="000000"/>
                </a:solidFill>
                <a:uFillTx/>
                <a:latin typeface="Consolas"/>
              </a:rPr>
              <a:t> = 10;</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ClassType(</a:t>
            </a:r>
            <a:r>
              <a:rPr b="0" lang="en-US" sz="1200" strike="noStrike" u="none">
                <a:solidFill>
                  <a:srgbClr val="7f0055"/>
                </a:solidFill>
                <a:uFillTx/>
                <a:latin typeface="Consolas"/>
              </a:rPr>
              <a:t>int</a:t>
            </a:r>
            <a:r>
              <a:rPr b="0" lang="en-US" sz="1200" strike="noStrike" u="none">
                <a:solidFill>
                  <a:srgbClr val="000000"/>
                </a:solidFill>
                <a:uFillTx/>
                <a:latin typeface="Consolas"/>
              </a:rPr>
              <a:t> value)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super</a:t>
            </a:r>
            <a:r>
              <a:rPr b="0" lang="en-US" sz="1200" strike="noStrike" u="none">
                <a:solidFill>
                  <a:srgbClr val="000000"/>
                </a:solidFill>
                <a:uFillTx/>
                <a:latin typeface="Consolas"/>
              </a:rPr>
              <a:t>(7);</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this</a:t>
            </a:r>
            <a:r>
              <a:rPr b="0" lang="en-US" sz="1200" strike="noStrike" u="none">
                <a:solidFill>
                  <a:srgbClr val="000000"/>
                </a:solidFill>
                <a:uFillTx/>
                <a:latin typeface="Consolas"/>
              </a:rPr>
              <a:t>.</a:t>
            </a:r>
            <a:r>
              <a:rPr b="0" lang="en-US" sz="1200" strike="noStrike" u="none">
                <a:solidFill>
                  <a:srgbClr val="0000c0"/>
                </a:solidFill>
                <a:uFillTx/>
                <a:latin typeface="Consolas"/>
              </a:rPr>
              <a:t>value</a:t>
            </a:r>
            <a:r>
              <a:rPr b="0"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p:txBody>
      </p:sp>
      <p:pic>
        <p:nvPicPr>
          <p:cNvPr id="436" name="Obrázek 8" descr=""/>
          <p:cNvPicPr/>
          <p:nvPr/>
        </p:nvPicPr>
        <p:blipFill>
          <a:blip r:embed="rId1"/>
          <a:stretch/>
        </p:blipFill>
        <p:spPr>
          <a:xfrm>
            <a:off x="5210280" y="2746080"/>
            <a:ext cx="575640" cy="569880"/>
          </a:xfrm>
          <a:prstGeom prst="rect">
            <a:avLst/>
          </a:prstGeom>
          <a:ln w="9360">
            <a:noFill/>
          </a:ln>
        </p:spPr>
      </p:pic>
      <p:sp>
        <p:nvSpPr>
          <p:cNvPr id="437" name="CustomShape 3"/>
          <p:cNvSpPr/>
          <p:nvPr/>
        </p:nvSpPr>
        <p:spPr>
          <a:xfrm>
            <a:off x="1316160" y="4887720"/>
            <a:ext cx="1089720" cy="361080"/>
          </a:xfrm>
          <a:prstGeom prst="ellipse">
            <a:avLst/>
          </a:prstGeom>
          <a:noFill/>
          <a:ln w="12600">
            <a:solidFill>
              <a:srgbClr val="004ce2">
                <a:alpha val="78000"/>
              </a:srgbClr>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38" name="CustomShape 4"/>
          <p:cNvSpPr/>
          <p:nvPr/>
        </p:nvSpPr>
        <p:spPr>
          <a:xfrm>
            <a:off x="1316160" y="5850720"/>
            <a:ext cx="1089720" cy="361080"/>
          </a:xfrm>
          <a:prstGeom prst="ellipse">
            <a:avLst/>
          </a:prstGeom>
          <a:noFill/>
          <a:ln w="12600">
            <a:solidFill>
              <a:srgbClr val="004ce2">
                <a:alpha val="78000"/>
              </a:srgbClr>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39" name="CustomShape 5"/>
          <p:cNvSpPr/>
          <p:nvPr/>
        </p:nvSpPr>
        <p:spPr>
          <a:xfrm>
            <a:off x="0" y="2429280"/>
            <a:ext cx="7371720" cy="4408920"/>
          </a:xfrm>
          <a:custGeom>
            <a:avLst/>
            <a:gdLst>
              <a:gd name="textAreaLeft" fmla="*/ 0 w 7371720"/>
              <a:gd name="textAreaRight" fmla="*/ 7372080 w 7371720"/>
              <a:gd name="textAreaTop" fmla="*/ 0 h 4408920"/>
              <a:gd name="textAreaBottom" fmla="*/ 4409280 h 4408920"/>
            </a:gdLst>
            <a:ahLst/>
            <a:rect l="textAreaLeft" t="textAreaTop" r="textAreaRight" b="textAreaBottom"/>
            <a:pathLst>
              <a:path w="7086600" h="5848350">
                <a:moveTo>
                  <a:pt x="5486400" y="1238250"/>
                </a:moveTo>
                <a:lnTo>
                  <a:pt x="5886450" y="2324100"/>
                </a:lnTo>
                <a:lnTo>
                  <a:pt x="4838700" y="2762250"/>
                </a:lnTo>
                <a:lnTo>
                  <a:pt x="6877050" y="3714750"/>
                </a:lnTo>
                <a:lnTo>
                  <a:pt x="5295900" y="4648200"/>
                </a:lnTo>
                <a:cubicBezTo>
                  <a:pt x="5353050" y="4654550"/>
                  <a:pt x="5410631" y="4657797"/>
                  <a:pt x="5467350" y="4667250"/>
                </a:cubicBezTo>
                <a:cubicBezTo>
                  <a:pt x="5487157" y="4670551"/>
                  <a:pt x="5524500" y="4686300"/>
                  <a:pt x="5524500" y="4686300"/>
                </a:cubicBezTo>
                <a:lnTo>
                  <a:pt x="7086600" y="5410200"/>
                </a:lnTo>
                <a:lnTo>
                  <a:pt x="4229100" y="5581650"/>
                </a:lnTo>
                <a:lnTo>
                  <a:pt x="1619250" y="5657850"/>
                </a:lnTo>
                <a:lnTo>
                  <a:pt x="76200" y="5848350"/>
                </a:lnTo>
                <a:lnTo>
                  <a:pt x="419100" y="4019550"/>
                </a:lnTo>
                <a:lnTo>
                  <a:pt x="0" y="1981200"/>
                </a:lnTo>
                <a:lnTo>
                  <a:pt x="533400" y="914400"/>
                </a:lnTo>
                <a:lnTo>
                  <a:pt x="0" y="0"/>
                </a:lnTo>
                <a:lnTo>
                  <a:pt x="4362450" y="304800"/>
                </a:lnTo>
                <a:lnTo>
                  <a:pt x="5048250" y="6096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40" name="CustomShape 6"/>
          <p:cNvSpPr/>
          <p:nvPr/>
        </p:nvSpPr>
        <p:spPr>
          <a:xfrm>
            <a:off x="6122160" y="2583000"/>
            <a:ext cx="2797200" cy="2147400"/>
          </a:xfrm>
          <a:prstGeom prst="wedgeRectCallout">
            <a:avLst>
              <a:gd name="adj1" fmla="val -182865"/>
              <a:gd name="adj2" fmla="val 62203"/>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Explicit call of a specific parent constructor is by keyword </a:t>
            </a:r>
            <a:r>
              <a:rPr b="1" lang="en-US" sz="1800" strike="noStrike" u="none">
                <a:solidFill>
                  <a:srgbClr val="c00000"/>
                </a:solidFill>
                <a:uFillTx/>
                <a:latin typeface="Arial"/>
              </a:rPr>
              <a:t>super </a:t>
            </a:r>
            <a:r>
              <a:rPr b="0" lang="en-US" sz="1800" strike="noStrike" u="none">
                <a:solidFill>
                  <a:srgbClr val="000000"/>
                </a:solidFill>
                <a:uFillTx/>
                <a:latin typeface="Arial"/>
              </a:rPr>
              <a:t>in child constructor</a:t>
            </a:r>
            <a:r>
              <a:rPr b="1" lang="en-US" sz="1800" strike="noStrike" u="none">
                <a:solidFill>
                  <a:srgbClr val="000000"/>
                </a:solidFill>
                <a:uFillTx/>
                <a:latin typeface="Arial"/>
              </a:rPr>
              <a:t>.</a:t>
            </a:r>
            <a:r>
              <a:rPr b="1" lang="en-US" sz="1800" strike="noStrike" u="none">
                <a:solidFill>
                  <a:srgbClr val="c00000"/>
                </a:solidFill>
                <a:uFillTx/>
                <a:latin typeface="Arial"/>
              </a:rPr>
              <a:t> </a:t>
            </a:r>
            <a:r>
              <a:rPr b="0" lang="en-US" sz="1800" strike="noStrike" u="none">
                <a:solidFill>
                  <a:srgbClr val="000000"/>
                </a:solidFill>
                <a:uFillTx/>
                <a:latin typeface="Arial"/>
              </a:rPr>
              <a:t>It has to be </a:t>
            </a:r>
            <a:r>
              <a:rPr b="1" lang="en-US" sz="1800" strike="noStrike" u="none">
                <a:solidFill>
                  <a:srgbClr val="000000"/>
                </a:solidFill>
                <a:uFillTx/>
                <a:latin typeface="Arial"/>
              </a:rPr>
              <a:t>first statement </a:t>
            </a:r>
            <a:r>
              <a:rPr b="0" lang="en-US" sz="1800" strike="noStrike" u="none">
                <a:solidFill>
                  <a:srgbClr val="000000"/>
                </a:solidFill>
                <a:uFillTx/>
                <a:latin typeface="Arial"/>
              </a:rPr>
              <a:t>in constructor of child.</a:t>
            </a:r>
            <a:endParaRPr b="0" lang="cs-CZ" sz="1800" strike="noStrike" u="none">
              <a:solidFill>
                <a:srgbClr val="000000"/>
              </a:solidFill>
              <a:uFillTx/>
              <a:latin typeface="Arial"/>
            </a:endParaRPr>
          </a:p>
        </p:txBody>
      </p:sp>
      <p:sp>
        <p:nvSpPr>
          <p:cNvPr id="44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Explicit calling of predecessor constructors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2" name="CustomShape 2"/>
          <p:cNvSpPr/>
          <p:nvPr/>
        </p:nvSpPr>
        <p:spPr>
          <a:xfrm>
            <a:off x="313920" y="1196640"/>
            <a:ext cx="6327360" cy="521028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1" lang="en-US" sz="1200" strike="noStrike" u="none">
                <a:solidFill>
                  <a:srgbClr val="7f0055"/>
                </a:solidFill>
                <a:uFillTx/>
                <a:latin typeface="Consolas"/>
              </a:rPr>
              <a:t>class</a:t>
            </a:r>
            <a:r>
              <a:rPr b="1"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private</a:t>
            </a:r>
            <a:r>
              <a:rPr b="1" lang="en-US" sz="1200" strike="noStrike" u="none">
                <a:solidFill>
                  <a:srgbClr val="000000"/>
                </a:solidFill>
                <a:uFillTx/>
                <a:latin typeface="Consolas"/>
              </a:rPr>
              <a:t> </a:t>
            </a:r>
            <a:r>
              <a:rPr b="1" lang="en-US" sz="1200" strike="noStrike" u="none">
                <a:solidFill>
                  <a:srgbClr val="7f0055"/>
                </a:solidFill>
                <a:uFillTx/>
                <a:latin typeface="Consolas"/>
              </a:rPr>
              <a:t>int</a:t>
            </a:r>
            <a:r>
              <a:rPr b="1" lang="en-US" sz="1200" strike="noStrike" u="none">
                <a:solidFill>
                  <a:srgbClr val="000000"/>
                </a:solidFill>
                <a:uFillTx/>
                <a:latin typeface="Consolas"/>
              </a:rPr>
              <a:t> </a:t>
            </a:r>
            <a:r>
              <a:rPr b="1" lang="en-US" sz="1200" strike="noStrike" u="none">
                <a:solidFill>
                  <a:srgbClr val="0000c0"/>
                </a:solidFill>
                <a:uFillTx/>
                <a:latin typeface="Consolas"/>
              </a:rPr>
              <a:t>parentValue</a:t>
            </a:r>
            <a:r>
              <a:rPr b="1"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ParentClassType(</a:t>
            </a:r>
            <a:r>
              <a:rPr b="1" lang="en-US" sz="1200" strike="noStrike" u="none">
                <a:solidFill>
                  <a:srgbClr val="7f0055"/>
                </a:solidFill>
                <a:uFillTx/>
                <a:latin typeface="Consolas"/>
              </a:rPr>
              <a:t>int</a:t>
            </a:r>
            <a:r>
              <a:rPr b="1" lang="en-US" sz="1200" strike="noStrike" u="none">
                <a:solidFill>
                  <a:srgbClr val="000000"/>
                </a:solidFill>
                <a:uFillTx/>
                <a:latin typeface="Consolas"/>
              </a:rPr>
              <a:t> value)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c0"/>
                </a:solidFill>
                <a:uFillTx/>
                <a:latin typeface="Consolas"/>
              </a:rPr>
              <a:t>        </a:t>
            </a:r>
            <a:r>
              <a:rPr b="0" lang="en-US" sz="1200" strike="noStrike" u="none">
                <a:solidFill>
                  <a:srgbClr val="0000c0"/>
                </a:solidFill>
                <a:uFillTx/>
                <a:latin typeface="Consolas"/>
              </a:rPr>
              <a:t>parentValue</a:t>
            </a:r>
            <a:r>
              <a:rPr b="0"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public</a:t>
            </a:r>
            <a:r>
              <a:rPr b="1" lang="en-US" sz="1200" strike="noStrike" u="none">
                <a:solidFill>
                  <a:srgbClr val="000000"/>
                </a:solidFill>
                <a:uFillTx/>
                <a:latin typeface="Consolas"/>
              </a:rPr>
              <a:t> </a:t>
            </a:r>
            <a:r>
              <a:rPr b="1" lang="en-US" sz="1200" strike="noStrike" u="none">
                <a:solidFill>
                  <a:srgbClr val="7f0055"/>
                </a:solidFill>
                <a:uFillTx/>
                <a:latin typeface="Consolas"/>
              </a:rPr>
              <a:t>class</a:t>
            </a:r>
            <a:r>
              <a:rPr b="1" lang="en-US" sz="1200" strike="noStrike" u="none">
                <a:solidFill>
                  <a:srgbClr val="000000"/>
                </a:solidFill>
                <a:uFillTx/>
                <a:latin typeface="Consolas"/>
              </a:rPr>
              <a:t> ClassType </a:t>
            </a:r>
            <a:r>
              <a:rPr b="1" lang="en-US" sz="1200" strike="noStrike" u="none">
                <a:solidFill>
                  <a:srgbClr val="7f0055"/>
                </a:solidFill>
                <a:uFillTx/>
                <a:latin typeface="Consolas"/>
              </a:rPr>
              <a:t>extends</a:t>
            </a:r>
            <a:r>
              <a:rPr b="1" lang="en-US" sz="1200" strike="noStrike" u="none">
                <a:solidFill>
                  <a:srgbClr val="000000"/>
                </a:solidFill>
                <a:uFillTx/>
                <a:latin typeface="Consolas"/>
              </a:rPr>
              <a:t> ParentClassType{</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private</a:t>
            </a:r>
            <a:r>
              <a:rPr b="1" lang="en-US" sz="1200" strike="noStrike" u="none">
                <a:solidFill>
                  <a:srgbClr val="000000"/>
                </a:solidFill>
                <a:uFillTx/>
                <a:latin typeface="Consolas"/>
              </a:rPr>
              <a:t> </a:t>
            </a:r>
            <a:r>
              <a:rPr b="1" lang="en-US" sz="1200" strike="noStrike" u="none">
                <a:solidFill>
                  <a:srgbClr val="7f0055"/>
                </a:solidFill>
                <a:uFillTx/>
                <a:latin typeface="Consolas"/>
              </a:rPr>
              <a:t>int</a:t>
            </a:r>
            <a:r>
              <a:rPr b="1" lang="en-US" sz="1200" strike="noStrike" u="none">
                <a:solidFill>
                  <a:srgbClr val="000000"/>
                </a:solidFill>
                <a:uFillTx/>
                <a:latin typeface="Consolas"/>
              </a:rPr>
              <a:t> </a:t>
            </a:r>
            <a:r>
              <a:rPr b="1" lang="en-US" sz="1200" strike="noStrike" u="none">
                <a:solidFill>
                  <a:srgbClr val="0000c0"/>
                </a:solidFill>
                <a:uFillTx/>
                <a:latin typeface="Consolas"/>
              </a:rPr>
              <a:t>value</a:t>
            </a:r>
            <a:r>
              <a:rPr b="1"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ClassType() {</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this</a:t>
            </a:r>
            <a:r>
              <a:rPr b="1" lang="en-US" sz="1200" strike="noStrike" u="none">
                <a:solidFill>
                  <a:srgbClr val="000000"/>
                </a:solidFill>
                <a:uFillTx/>
                <a:latin typeface="Consolas"/>
              </a:rPr>
              <a:t>(10);</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ClassType(</a:t>
            </a:r>
            <a:r>
              <a:rPr b="1" lang="en-US" sz="1200" strike="noStrike" u="none">
                <a:solidFill>
                  <a:srgbClr val="7f0055"/>
                </a:solidFill>
                <a:uFillTx/>
                <a:latin typeface="Consolas"/>
              </a:rPr>
              <a:t>int</a:t>
            </a:r>
            <a:r>
              <a:rPr b="1" lang="en-US" sz="1200" strike="noStrike" u="none">
                <a:solidFill>
                  <a:srgbClr val="000000"/>
                </a:solidFill>
                <a:uFillTx/>
                <a:latin typeface="Consolas"/>
              </a:rPr>
              <a:t> value) {</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this</a:t>
            </a:r>
            <a:r>
              <a:rPr b="1" lang="en-US" sz="1200" strike="noStrike" u="none">
                <a:solidFill>
                  <a:srgbClr val="000000"/>
                </a:solidFill>
                <a:uFillTx/>
                <a:latin typeface="Consolas"/>
              </a:rPr>
              <a:t>(value, 7);</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ClassType(</a:t>
            </a:r>
            <a:r>
              <a:rPr b="1" lang="en-US" sz="1200" strike="noStrike" u="none">
                <a:solidFill>
                  <a:srgbClr val="7f0055"/>
                </a:solidFill>
                <a:uFillTx/>
                <a:latin typeface="Consolas"/>
              </a:rPr>
              <a:t>int</a:t>
            </a:r>
            <a:r>
              <a:rPr b="1" lang="en-US" sz="1200" strike="noStrike" u="none">
                <a:solidFill>
                  <a:srgbClr val="000000"/>
                </a:solidFill>
                <a:uFillTx/>
                <a:latin typeface="Consolas"/>
              </a:rPr>
              <a:t> value, </a:t>
            </a:r>
            <a:r>
              <a:rPr b="1" lang="en-US" sz="1200" strike="noStrike" u="none">
                <a:solidFill>
                  <a:srgbClr val="7f0055"/>
                </a:solidFill>
                <a:uFillTx/>
                <a:latin typeface="Consolas"/>
              </a:rPr>
              <a:t>int</a:t>
            </a:r>
            <a:r>
              <a:rPr b="1" lang="en-US" sz="1200" strike="noStrike" u="none">
                <a:solidFill>
                  <a:srgbClr val="000000"/>
                </a:solidFill>
                <a:uFillTx/>
                <a:latin typeface="Consolas"/>
              </a:rPr>
              <a:t> parentValue) {</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super</a:t>
            </a:r>
            <a:r>
              <a:rPr b="1" lang="en-US" sz="1200" strike="noStrike" u="none">
                <a:solidFill>
                  <a:srgbClr val="000000"/>
                </a:solidFill>
                <a:uFillTx/>
                <a:latin typeface="Consolas"/>
              </a:rPr>
              <a:t>(parentValue);</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this</a:t>
            </a:r>
            <a:r>
              <a:rPr b="1" lang="en-US" sz="1200" strike="noStrike" u="none">
                <a:solidFill>
                  <a:srgbClr val="000000"/>
                </a:solidFill>
                <a:uFillTx/>
                <a:latin typeface="Consolas"/>
              </a:rPr>
              <a:t>.</a:t>
            </a:r>
            <a:r>
              <a:rPr b="1" lang="en-US" sz="1200" strike="noStrike" u="none">
                <a:solidFill>
                  <a:srgbClr val="0000c0"/>
                </a:solidFill>
                <a:uFillTx/>
                <a:latin typeface="Consolas"/>
              </a:rPr>
              <a:t>value</a:t>
            </a:r>
            <a:r>
              <a:rPr b="1" lang="en-US" sz="1200" strike="noStrike" u="none">
                <a:solidFill>
                  <a:srgbClr val="000000"/>
                </a:solidFill>
                <a:uFillTx/>
                <a:latin typeface="Consolas"/>
              </a:rPr>
              <a:t> = 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1" lang="en-US" sz="1200" strike="noStrike" u="none">
                <a:solidFill>
                  <a:srgbClr val="7f0055"/>
                </a:solidFill>
                <a:uFillTx/>
                <a:latin typeface="Consolas"/>
              </a:rPr>
              <a:t>    </a:t>
            </a:r>
            <a:r>
              <a:rPr b="1" lang="en-US" sz="1200" strike="noStrike" u="none">
                <a:solidFill>
                  <a:srgbClr val="7f0055"/>
                </a:solidFill>
                <a:uFillTx/>
                <a:latin typeface="Consolas"/>
              </a:rPr>
              <a:t>public</a:t>
            </a:r>
            <a:r>
              <a:rPr b="1" lang="en-US" sz="1200" strike="noStrike" u="none">
                <a:solidFill>
                  <a:srgbClr val="000000"/>
                </a:solidFill>
                <a:uFillTx/>
                <a:latin typeface="Consolas"/>
              </a:rPr>
              <a:t> ClassType(String anotherValue)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System.</a:t>
            </a:r>
            <a:r>
              <a:rPr b="0" i="1" lang="en-US" sz="1200" strike="noStrike" u="none">
                <a:solidFill>
                  <a:srgbClr val="0000c0"/>
                </a:solidFill>
                <a:uFillTx/>
                <a:latin typeface="Consolas"/>
              </a:rPr>
              <a:t>out</a:t>
            </a:r>
            <a:r>
              <a:rPr b="0" i="1" lang="en-US" sz="1200" strike="noStrike" u="none">
                <a:solidFill>
                  <a:srgbClr val="000000"/>
                </a:solidFill>
                <a:uFillTx/>
                <a:latin typeface="Consolas"/>
              </a:rPr>
              <a:t>.println(</a:t>
            </a:r>
            <a:r>
              <a:rPr b="0" i="1" lang="en-US" sz="1200" strike="noStrike" u="none">
                <a:solidFill>
                  <a:srgbClr val="2a00ff"/>
                </a:solidFill>
                <a:uFillTx/>
                <a:latin typeface="Consolas"/>
              </a:rPr>
              <a:t>"Child constructor called with value "</a:t>
            </a:r>
            <a:r>
              <a:rPr b="0" i="1" lang="en-US" sz="1200" strike="noStrike" u="none">
                <a:solidFill>
                  <a:srgbClr val="000000"/>
                </a:solidFill>
                <a:uFillTx/>
                <a:latin typeface="Consolas"/>
              </a:rPr>
              <a:t> </a:t>
            </a:r>
            <a:endParaRPr b="0" lang="cs-CZ" sz="1200" strike="noStrike" u="none">
              <a:solidFill>
                <a:srgbClr val="000000"/>
              </a:solidFill>
              <a:uFillTx/>
              <a:latin typeface="Arial"/>
            </a:endParaRPr>
          </a:p>
          <a:p>
            <a:pPr defTabSz="914400">
              <a:lnSpc>
                <a:spcPct val="100000"/>
              </a:lnSpc>
            </a:pPr>
            <a:r>
              <a:rPr b="0" i="1" lang="en-US" sz="1200" strike="noStrike" u="none">
                <a:solidFill>
                  <a:srgbClr val="000000"/>
                </a:solidFill>
                <a:uFillTx/>
                <a:latin typeface="Consolas"/>
              </a:rPr>
              <a:t>	</a:t>
            </a:r>
            <a:r>
              <a:rPr b="0" i="1" lang="en-US" sz="1200" strike="noStrike" u="none">
                <a:solidFill>
                  <a:srgbClr val="000000"/>
                </a:solidFill>
                <a:uFillTx/>
                <a:latin typeface="Consolas"/>
              </a:rPr>
              <a:t>+ anotherValue);}</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p:txBody>
      </p:sp>
      <p:pic>
        <p:nvPicPr>
          <p:cNvPr id="443" name="Obrázek 8" descr=""/>
          <p:cNvPicPr/>
          <p:nvPr/>
        </p:nvPicPr>
        <p:blipFill>
          <a:blip r:embed="rId1"/>
          <a:stretch/>
        </p:blipFill>
        <p:spPr>
          <a:xfrm>
            <a:off x="5251320" y="1628640"/>
            <a:ext cx="575640" cy="569880"/>
          </a:xfrm>
          <a:prstGeom prst="rect">
            <a:avLst/>
          </a:prstGeom>
          <a:ln w="9360">
            <a:noFill/>
          </a:ln>
        </p:spPr>
      </p:pic>
      <p:sp>
        <p:nvSpPr>
          <p:cNvPr id="444" name="CustomShape 3"/>
          <p:cNvSpPr/>
          <p:nvPr/>
        </p:nvSpPr>
        <p:spPr>
          <a:xfrm>
            <a:off x="285840" y="990720"/>
            <a:ext cx="7085880" cy="5847480"/>
          </a:xfrm>
          <a:custGeom>
            <a:avLst/>
            <a:gdLst>
              <a:gd name="textAreaLeft" fmla="*/ 0 w 7085880"/>
              <a:gd name="textAreaRight" fmla="*/ 7086240 w 7085880"/>
              <a:gd name="textAreaTop" fmla="*/ 0 h 5847480"/>
              <a:gd name="textAreaBottom" fmla="*/ 5847840 h 5847480"/>
            </a:gdLst>
            <a:ahLst/>
            <a:rect l="textAreaLeft" t="textAreaTop" r="textAreaRight" b="textAreaBottom"/>
            <a:pathLst>
              <a:path w="7086600" h="5848350">
                <a:moveTo>
                  <a:pt x="5486400" y="1238250"/>
                </a:moveTo>
                <a:lnTo>
                  <a:pt x="5886450" y="2324100"/>
                </a:lnTo>
                <a:lnTo>
                  <a:pt x="4838700" y="2762250"/>
                </a:lnTo>
                <a:lnTo>
                  <a:pt x="6877050" y="3714750"/>
                </a:lnTo>
                <a:lnTo>
                  <a:pt x="5295900" y="4648200"/>
                </a:lnTo>
                <a:cubicBezTo>
                  <a:pt x="5353050" y="4654550"/>
                  <a:pt x="5410631" y="4657797"/>
                  <a:pt x="5467350" y="4667250"/>
                </a:cubicBezTo>
                <a:cubicBezTo>
                  <a:pt x="5487157" y="4670551"/>
                  <a:pt x="5524500" y="4686300"/>
                  <a:pt x="5524500" y="4686300"/>
                </a:cubicBezTo>
                <a:lnTo>
                  <a:pt x="7086600" y="5410200"/>
                </a:lnTo>
                <a:lnTo>
                  <a:pt x="4229100" y="5581650"/>
                </a:lnTo>
                <a:lnTo>
                  <a:pt x="1619250" y="5657850"/>
                </a:lnTo>
                <a:lnTo>
                  <a:pt x="76200" y="5848350"/>
                </a:lnTo>
                <a:lnTo>
                  <a:pt x="419100" y="4019550"/>
                </a:lnTo>
                <a:lnTo>
                  <a:pt x="0" y="1981200"/>
                </a:lnTo>
                <a:lnTo>
                  <a:pt x="533400" y="914400"/>
                </a:lnTo>
                <a:lnTo>
                  <a:pt x="0" y="0"/>
                </a:lnTo>
                <a:lnTo>
                  <a:pt x="4362450" y="304800"/>
                </a:lnTo>
                <a:lnTo>
                  <a:pt x="5048250" y="609600"/>
                </a:lnTo>
              </a:path>
            </a:pathLst>
          </a:custGeom>
          <a:no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45" name="CustomShape 4"/>
          <p:cNvSpPr/>
          <p:nvPr/>
        </p:nvSpPr>
        <p:spPr>
          <a:xfrm>
            <a:off x="6219000" y="2938320"/>
            <a:ext cx="2797200" cy="2147400"/>
          </a:xfrm>
          <a:prstGeom prst="wedgeRectCallout">
            <a:avLst>
              <a:gd name="adj1" fmla="val -205306"/>
              <a:gd name="adj2" fmla="val 4378"/>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If </a:t>
            </a:r>
            <a:r>
              <a:rPr b="1" lang="en-US" sz="1800" strike="noStrike" u="none">
                <a:solidFill>
                  <a:srgbClr val="ff0000"/>
                </a:solidFill>
                <a:uFillTx/>
                <a:latin typeface="Arial"/>
              </a:rPr>
              <a:t>this</a:t>
            </a:r>
            <a:r>
              <a:rPr b="0" lang="en-US" sz="1800" strike="noStrike" u="none">
                <a:solidFill>
                  <a:srgbClr val="000000"/>
                </a:solidFill>
                <a:uFillTx/>
                <a:latin typeface="Arial"/>
              </a:rPr>
              <a:t>(…) or </a:t>
            </a:r>
            <a:r>
              <a:rPr b="1" lang="en-US" sz="1800" strike="noStrike" u="none">
                <a:solidFill>
                  <a:srgbClr val="ff0000"/>
                </a:solidFill>
                <a:uFillTx/>
                <a:latin typeface="Arial"/>
              </a:rPr>
              <a:t>super</a:t>
            </a:r>
            <a:r>
              <a:rPr b="0" lang="en-US" sz="1800" strike="noStrike" u="none">
                <a:solidFill>
                  <a:srgbClr val="000000"/>
                </a:solidFill>
                <a:uFillTx/>
                <a:latin typeface="Arial"/>
              </a:rPr>
              <a:t>() are used, then it should be first statement in constructor. Otherwise nonparametric constructor of predecessor is called.</a:t>
            </a:r>
            <a:endParaRPr b="0" lang="cs-CZ" sz="1800" strike="noStrike" u="none">
              <a:solidFill>
                <a:srgbClr val="000000"/>
              </a:solidFill>
              <a:uFillTx/>
              <a:latin typeface="Arial"/>
            </a:endParaRPr>
          </a:p>
        </p:txBody>
      </p:sp>
      <p:sp>
        <p:nvSpPr>
          <p:cNvPr id="446" name="CustomShape 5"/>
          <p:cNvSpPr/>
          <p:nvPr/>
        </p:nvSpPr>
        <p:spPr>
          <a:xfrm>
            <a:off x="2267640" y="4048200"/>
            <a:ext cx="1137600" cy="388080"/>
          </a:xfrm>
          <a:prstGeom prst="bentConnector3">
            <a:avLst>
              <a:gd name="adj1" fmla="val 114266"/>
            </a:avLst>
          </a:prstGeom>
          <a:noFill/>
          <a:ln w="25560">
            <a:solidFill>
              <a:srgbClr val="004add"/>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47" name="CustomShape 6"/>
          <p:cNvSpPr/>
          <p:nvPr/>
        </p:nvSpPr>
        <p:spPr>
          <a:xfrm>
            <a:off x="2612880" y="4665240"/>
            <a:ext cx="2288880" cy="347400"/>
          </a:xfrm>
          <a:prstGeom prst="bentConnector3">
            <a:avLst>
              <a:gd name="adj1" fmla="val 117368"/>
            </a:avLst>
          </a:prstGeom>
          <a:noFill/>
          <a:ln w="25560">
            <a:solidFill>
              <a:srgbClr val="004add"/>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48" name="CustomShape 7"/>
          <p:cNvSpPr/>
          <p:nvPr/>
        </p:nvSpPr>
        <p:spPr>
          <a:xfrm>
            <a:off x="3009960" y="2438280"/>
            <a:ext cx="2466360" cy="2742480"/>
          </a:xfrm>
          <a:custGeom>
            <a:avLst/>
            <a:gdLst>
              <a:gd name="textAreaLeft" fmla="*/ 0 w 2466360"/>
              <a:gd name="textAreaRight" fmla="*/ 2466720 w 2466360"/>
              <a:gd name="textAreaTop" fmla="*/ 0 h 2742480"/>
              <a:gd name="textAreaBottom" fmla="*/ 2742840 h 2742480"/>
            </a:gdLst>
            <a:ahLst/>
            <a:rect l="textAreaLeft" t="textAreaTop" r="textAreaRight" b="textAreaBottom"/>
            <a:pathLst>
              <a:path w="2466975" h="2743200">
                <a:moveTo>
                  <a:pt x="0" y="2743200"/>
                </a:moveTo>
                <a:lnTo>
                  <a:pt x="2466975" y="2743200"/>
                </a:lnTo>
                <a:lnTo>
                  <a:pt x="2466975" y="0"/>
                </a:lnTo>
                <a:lnTo>
                  <a:pt x="1047750" y="0"/>
                </a:lnTo>
                <a:lnTo>
                  <a:pt x="1047750" y="0"/>
                </a:lnTo>
              </a:path>
            </a:pathLst>
          </a:custGeom>
          <a:noFill/>
          <a:ln w="25560">
            <a:solidFill>
              <a:srgbClr val="004ce2"/>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49" name="CustomShape 8"/>
          <p:cNvSpPr/>
          <p:nvPr/>
        </p:nvSpPr>
        <p:spPr>
          <a:xfrm>
            <a:off x="561960" y="1905120"/>
            <a:ext cx="770760" cy="3913920"/>
          </a:xfrm>
          <a:custGeom>
            <a:avLst/>
            <a:gdLst>
              <a:gd name="textAreaLeft" fmla="*/ 0 w 770760"/>
              <a:gd name="textAreaRight" fmla="*/ 771120 w 770760"/>
              <a:gd name="textAreaTop" fmla="*/ 0 h 3913920"/>
              <a:gd name="textAreaBottom" fmla="*/ 3914280 h 3913920"/>
            </a:gdLst>
            <a:ahLst/>
            <a:rect l="textAreaLeft" t="textAreaTop" r="textAreaRight" b="textAreaBottom"/>
            <a:pathLst>
              <a:path w="771525" h="3914775">
                <a:moveTo>
                  <a:pt x="771525" y="3914775"/>
                </a:moveTo>
                <a:lnTo>
                  <a:pt x="0" y="3914775"/>
                </a:lnTo>
                <a:lnTo>
                  <a:pt x="38100" y="0"/>
                </a:lnTo>
                <a:lnTo>
                  <a:pt x="342900" y="0"/>
                </a:lnTo>
                <a:lnTo>
                  <a:pt x="342900" y="0"/>
                </a:lnTo>
              </a:path>
            </a:pathLst>
          </a:custGeom>
          <a:noFill/>
          <a:ln w="25560">
            <a:solidFill>
              <a:srgbClr val="004ce2"/>
            </a:solidFill>
            <a:round/>
            <a:tailEnd len="med" type="arrow" w="me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50" name="PlaceHolder 1"/>
          <p:cNvSpPr>
            <a:spLocks noGrp="1"/>
          </p:cNvSpPr>
          <p:nvPr>
            <p:ph type="title"/>
          </p:nvPr>
        </p:nvSpPr>
        <p:spPr>
          <a:xfrm>
            <a:off x="5947920" y="622080"/>
            <a:ext cx="292536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Instance building</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1" name="TextShape 2"/>
          <p:cNvSpPr/>
          <p:nvPr/>
        </p:nvSpPr>
        <p:spPr>
          <a:xfrm>
            <a:off x="928800" y="142920"/>
            <a:ext cx="8000280" cy="999360"/>
          </a:xfrm>
          <a:prstGeom prst="rect">
            <a:avLst/>
          </a:prstGeom>
          <a:noFill/>
          <a:ln w="936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45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Disadvantage of inheritance</a:t>
            </a:r>
            <a:endParaRPr b="0" lang="cs-CZ" sz="2700" strike="noStrike" u="none">
              <a:solidFill>
                <a:schemeClr val="dk1"/>
              </a:solidFill>
              <a:uFillTx/>
              <a:latin typeface="Calibri"/>
            </a:endParaRPr>
          </a:p>
        </p:txBody>
      </p:sp>
      <p:sp>
        <p:nvSpPr>
          <p:cNvPr id="453"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Arial"/>
              </a:rPr>
              <a:t>It breaks encapsulation principle</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Arial"/>
              </a:rPr>
              <a:t>it is necessary to know details of implementation in super-class.</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2400" strike="noStrike" u="none">
                <a:solidFill>
                  <a:srgbClr val="000000"/>
                </a:solidFill>
                <a:uFillTx/>
                <a:latin typeface="Arial"/>
              </a:rPr>
              <a:t>Composition is preferred.</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4" name="CustomShape 3"/>
          <p:cNvSpPr/>
          <p:nvPr/>
        </p:nvSpPr>
        <p:spPr>
          <a:xfrm>
            <a:off x="1768680" y="3395520"/>
            <a:ext cx="4492080" cy="3381480"/>
          </a:xfrm>
          <a:prstGeom prst="rect">
            <a:avLst/>
          </a:prstGeom>
          <a:noFill/>
          <a:ln w="25560">
            <a:noFill/>
          </a:ln>
        </p:spPr>
        <p:style>
          <a:lnRef idx="0"/>
          <a:fillRef idx="0"/>
          <a:effectRef idx="0"/>
          <a:fontRef idx="minor"/>
        </p:style>
        <p:txBody>
          <a:bodyPr wrap="none" lIns="90000" rIns="90000" tIns="45000" bIns="45000" anchor="t">
            <a:spAutoFit/>
          </a:bodyPr>
          <a:p>
            <a:pPr defTabSz="914400">
              <a:lnSpc>
                <a:spcPct val="100000"/>
              </a:lnSpc>
            </a:pPr>
            <a:r>
              <a:rPr b="0" lang="en-US" sz="1200" strike="noStrike" u="none">
                <a:solidFill>
                  <a:srgbClr val="7f0055"/>
                </a:solidFill>
                <a:uFillTx/>
                <a:latin typeface="Consolas"/>
              </a:rPr>
              <a:t>class</a:t>
            </a:r>
            <a:r>
              <a:rPr b="0" lang="en-US" sz="1200" strike="noStrike" u="none">
                <a:solidFill>
                  <a:srgbClr val="000000"/>
                </a:solidFill>
                <a:uFillTx/>
                <a:latin typeface="Consolas"/>
              </a:rPr>
              <a:t> ParentClassType {</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void</a:t>
            </a:r>
            <a:r>
              <a:rPr b="0" lang="en-US" sz="1200" strike="noStrike" u="none">
                <a:solidFill>
                  <a:srgbClr val="000000"/>
                </a:solidFill>
                <a:uFillTx/>
                <a:latin typeface="Consolas"/>
              </a:rPr>
              <a:t> methodA(){</a:t>
            </a:r>
            <a:endParaRPr b="0" lang="cs-CZ" sz="1200" strike="noStrike" u="none">
              <a:solidFill>
                <a:srgbClr val="000000"/>
              </a:solidFill>
              <a:uFillTx/>
              <a:latin typeface="Arial"/>
            </a:endParaRPr>
          </a:p>
          <a:p>
            <a:pPr defTabSz="914400">
              <a:lnSpc>
                <a:spcPct val="100000"/>
              </a:lnSpc>
            </a:pPr>
            <a:r>
              <a:rPr b="0" lang="en-US" sz="1200" strike="noStrike" u="none">
                <a:solidFill>
                  <a:srgbClr val="3f7f5f"/>
                </a:solidFill>
                <a:uFillTx/>
                <a:latin typeface="Consolas"/>
              </a:rPr>
              <a:t>        </a:t>
            </a:r>
            <a:r>
              <a:rPr b="0" lang="en-US" sz="1200" strike="noStrike" u="none">
                <a:solidFill>
                  <a:srgbClr val="3f7f5f"/>
                </a:solidFill>
                <a:uFillTx/>
                <a:latin typeface="Consolas"/>
              </a:rPr>
              <a:t>//some implementation of methodA</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void</a:t>
            </a:r>
            <a:r>
              <a:rPr b="0" lang="en-US" sz="1200" strike="noStrike" u="none">
                <a:solidFill>
                  <a:srgbClr val="000000"/>
                </a:solidFill>
                <a:uFillTx/>
                <a:latin typeface="Consolas"/>
              </a:rPr>
              <a:t> methodB()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class</a:t>
            </a:r>
            <a:r>
              <a:rPr b="0" lang="en-US" sz="1200" strike="noStrike" u="none">
                <a:solidFill>
                  <a:srgbClr val="000000"/>
                </a:solidFill>
                <a:uFillTx/>
                <a:latin typeface="Consolas"/>
              </a:rPr>
              <a:t> ClassType </a:t>
            </a:r>
            <a:r>
              <a:rPr b="0" lang="en-US" sz="1200" strike="noStrike" u="none">
                <a:solidFill>
                  <a:srgbClr val="7f0055"/>
                </a:solidFill>
                <a:uFillTx/>
                <a:latin typeface="Consolas"/>
              </a:rPr>
              <a:t>extends</a:t>
            </a:r>
            <a:r>
              <a:rPr b="0" lang="en-US" sz="1200" strike="noStrike" u="none">
                <a:solidFill>
                  <a:srgbClr val="000000"/>
                </a:solidFill>
                <a:uFillTx/>
                <a:latin typeface="Consolas"/>
              </a:rPr>
              <a:t> ParentClassType{</a:t>
            </a:r>
            <a:endParaRPr b="0" lang="cs-CZ" sz="1200" strike="noStrike" u="none">
              <a:solidFill>
                <a:srgbClr val="000000"/>
              </a:solidFill>
              <a:uFillTx/>
              <a:latin typeface="Arial"/>
            </a:endParaRPr>
          </a:p>
          <a:p>
            <a:pPr defTabSz="914400">
              <a:lnSpc>
                <a:spcPct val="100000"/>
              </a:lnSpc>
            </a:pPr>
            <a:r>
              <a:rPr b="0" lang="en-US" sz="1200" strike="noStrike" u="none">
                <a:solidFill>
                  <a:srgbClr val="646464"/>
                </a:solidFill>
                <a:uFillTx/>
                <a:latin typeface="Consolas"/>
              </a:rPr>
              <a:t>    </a:t>
            </a:r>
            <a:r>
              <a:rPr b="0" lang="en-US" sz="1200" strike="noStrike" u="none">
                <a:solidFill>
                  <a:srgbClr val="646464"/>
                </a:solidFill>
                <a:uFillTx/>
                <a:latin typeface="Consolas"/>
              </a:rPr>
              <a:t>@Override</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void</a:t>
            </a:r>
            <a:r>
              <a:rPr b="0" lang="en-US" sz="1200" strike="noStrike" u="none">
                <a:solidFill>
                  <a:srgbClr val="000000"/>
                </a:solidFill>
                <a:uFillTx/>
                <a:latin typeface="Consolas"/>
              </a:rPr>
              <a:t> methodA() {</a:t>
            </a:r>
            <a:endParaRPr b="0" lang="cs-CZ" sz="1200" strike="noStrike" u="none">
              <a:solidFill>
                <a:srgbClr val="000000"/>
              </a:solidFill>
              <a:uFillTx/>
              <a:latin typeface="Arial"/>
            </a:endParaRPr>
          </a:p>
          <a:p>
            <a:pPr defTabSz="914400">
              <a:lnSpc>
                <a:spcPct val="100000"/>
              </a:lnSpc>
            </a:pPr>
            <a:r>
              <a:rPr b="0" lang="en-US" sz="1200" strike="noStrike" u="none">
                <a:solidFill>
                  <a:srgbClr val="3f7f5f"/>
                </a:solidFill>
                <a:uFillTx/>
                <a:latin typeface="Consolas"/>
              </a:rPr>
              <a:t>        </a:t>
            </a:r>
            <a:r>
              <a:rPr b="0" lang="en-US" sz="1200" strike="noStrike" u="none">
                <a:solidFill>
                  <a:srgbClr val="3f7f5f"/>
                </a:solidFill>
                <a:uFillTx/>
                <a:latin typeface="Consolas"/>
              </a:rPr>
              <a:t>//statements before</a:t>
            </a:r>
            <a:endParaRPr b="0" lang="cs-CZ" sz="1200" strike="noStrike" u="none">
              <a:solidFill>
                <a:srgbClr val="000000"/>
              </a:solidFill>
              <a:uFillTx/>
              <a:latin typeface="Arial"/>
            </a:endParaRPr>
          </a:p>
          <a:p>
            <a:pPr defTabSz="914400">
              <a:lnSpc>
                <a:spcPct val="100000"/>
              </a:lnSpc>
            </a:pPr>
            <a:r>
              <a:rPr b="0" lang="en-US" sz="1200" strike="noStrike" u="none">
                <a:solidFill>
                  <a:srgbClr val="7f0055"/>
                </a:solidFill>
                <a:uFillTx/>
                <a:latin typeface="Consolas"/>
              </a:rPr>
              <a:t>        </a:t>
            </a:r>
            <a:r>
              <a:rPr b="0" lang="en-US" sz="1200" strike="noStrike" u="none">
                <a:solidFill>
                  <a:srgbClr val="7f0055"/>
                </a:solidFill>
                <a:uFillTx/>
                <a:latin typeface="Consolas"/>
              </a:rPr>
              <a:t>super</a:t>
            </a:r>
            <a:r>
              <a:rPr b="0" lang="en-US" sz="1200" strike="noStrike" u="none">
                <a:solidFill>
                  <a:srgbClr val="000000"/>
                </a:solidFill>
                <a:uFillTx/>
                <a:latin typeface="Consolas"/>
              </a:rPr>
              <a:t>.methodA();</a:t>
            </a:r>
            <a:endParaRPr b="0" lang="cs-CZ" sz="1200" strike="noStrike" u="none">
              <a:solidFill>
                <a:srgbClr val="000000"/>
              </a:solidFill>
              <a:uFillTx/>
              <a:latin typeface="Arial"/>
            </a:endParaRPr>
          </a:p>
          <a:p>
            <a:pPr defTabSz="914400">
              <a:lnSpc>
                <a:spcPct val="100000"/>
              </a:lnSpc>
            </a:pPr>
            <a:r>
              <a:rPr b="0" lang="en-US" sz="1200" strike="noStrike" u="none">
                <a:solidFill>
                  <a:srgbClr val="3f7f5f"/>
                </a:solidFill>
                <a:uFillTx/>
                <a:latin typeface="Consolas"/>
              </a:rPr>
              <a:t>        </a:t>
            </a:r>
            <a:r>
              <a:rPr b="0" lang="en-US" sz="1200" strike="noStrike" u="none">
                <a:solidFill>
                  <a:srgbClr val="3f7f5f"/>
                </a:solidFill>
                <a:uFillTx/>
                <a:latin typeface="Consolas"/>
              </a:rPr>
              <a:t>//statements after</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7f0055"/>
                </a:solidFill>
                <a:uFillTx/>
                <a:latin typeface="Consolas"/>
              </a:rPr>
              <a:t>public</a:t>
            </a:r>
            <a:r>
              <a:rPr b="0" lang="en-US" sz="1200" strike="noStrike" u="none">
                <a:solidFill>
                  <a:srgbClr val="000000"/>
                </a:solidFill>
                <a:uFillTx/>
                <a:latin typeface="Consolas"/>
              </a:rPr>
              <a:t> </a:t>
            </a:r>
            <a:r>
              <a:rPr b="0" lang="en-US" sz="1200" strike="noStrike" u="none">
                <a:solidFill>
                  <a:srgbClr val="7f0055"/>
                </a:solidFill>
                <a:uFillTx/>
                <a:latin typeface="Consolas"/>
              </a:rPr>
              <a:t>void</a:t>
            </a:r>
            <a:r>
              <a:rPr b="0" lang="en-US" sz="1200" strike="noStrike" u="none">
                <a:solidFill>
                  <a:srgbClr val="000000"/>
                </a:solidFill>
                <a:uFillTx/>
                <a:latin typeface="Consolas"/>
              </a:rPr>
              <a:t> methodC()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    </a:t>
            </a:r>
            <a:r>
              <a:rPr b="0" lang="en-US" sz="1200" strike="noStrike" u="none">
                <a:solidFill>
                  <a:srgbClr val="000000"/>
                </a:solidFill>
                <a:uFillTx/>
                <a:latin typeface="Consolas"/>
              </a:rPr>
              <a:t>}</a:t>
            </a:r>
            <a:r>
              <a:rPr b="0" lang="en-US" sz="1200" strike="noStrike" u="none">
                <a:solidFill>
                  <a:srgbClr val="646464"/>
                </a:solidFill>
                <a:uFillTx/>
                <a:latin typeface="Consolas"/>
              </a:rPr>
              <a:t> </a:t>
            </a:r>
            <a:endParaRPr b="0" lang="cs-CZ" sz="1200" strike="noStrike" u="none">
              <a:solidFill>
                <a:srgbClr val="000000"/>
              </a:solidFill>
              <a:uFillTx/>
              <a:latin typeface="Arial"/>
            </a:endParaRPr>
          </a:p>
          <a:p>
            <a:pPr defTabSz="914400">
              <a:lnSpc>
                <a:spcPct val="100000"/>
              </a:lnSpc>
            </a:pPr>
            <a:r>
              <a:rPr b="0" lang="en-US" sz="1200" strike="noStrike" u="none">
                <a:solidFill>
                  <a:srgbClr val="000000"/>
                </a:solidFill>
                <a:uFillTx/>
                <a:latin typeface="Consolas"/>
              </a:rPr>
              <a:t>}</a:t>
            </a:r>
            <a:endParaRPr b="0" lang="cs-CZ" sz="1200" strike="noStrike" u="none">
              <a:solidFill>
                <a:srgbClr val="000000"/>
              </a:solidFill>
              <a:uFillTx/>
              <a:latin typeface="Arial"/>
            </a:endParaRPr>
          </a:p>
        </p:txBody>
      </p:sp>
      <p:pic>
        <p:nvPicPr>
          <p:cNvPr id="455" name="Obrázek 5" descr=""/>
          <p:cNvPicPr/>
          <p:nvPr/>
        </p:nvPicPr>
        <p:blipFill>
          <a:blip r:embed="rId1"/>
          <a:stretch/>
        </p:blipFill>
        <p:spPr>
          <a:xfrm>
            <a:off x="991080" y="6144840"/>
            <a:ext cx="575640" cy="569880"/>
          </a:xfrm>
          <a:prstGeom prst="rect">
            <a:avLst/>
          </a:prstGeom>
          <a:ln w="9360">
            <a:noFill/>
          </a:ln>
        </p:spPr>
      </p:pic>
      <p:sp>
        <p:nvSpPr>
          <p:cNvPr id="456" name="Freeform: Shape 1"/>
          <p:cNvSpPr/>
          <p:nvPr/>
        </p:nvSpPr>
        <p:spPr>
          <a:xfrm>
            <a:off x="627840" y="3242160"/>
            <a:ext cx="5895360" cy="3567600"/>
          </a:xfrm>
          <a:custGeom>
            <a:avLst/>
            <a:gdLst>
              <a:gd name="textAreaLeft" fmla="*/ 0 w 5895360"/>
              <a:gd name="textAreaRight" fmla="*/ 5895720 w 5895360"/>
              <a:gd name="textAreaTop" fmla="*/ 0 h 3567600"/>
              <a:gd name="textAreaBottom" fmla="*/ 3567960 h 3567600"/>
            </a:gdLst>
            <a:ahLst/>
            <a:rect l="textAreaLeft" t="textAreaTop" r="textAreaRight" b="textAreaBottom"/>
            <a:pathLst>
              <a:path w="5895833" h="4258102">
                <a:moveTo>
                  <a:pt x="204716" y="3739487"/>
                </a:moveTo>
                <a:lnTo>
                  <a:pt x="204716" y="3739487"/>
                </a:lnTo>
                <a:cubicBezTo>
                  <a:pt x="177421" y="3689445"/>
                  <a:pt x="151731" y="3638494"/>
                  <a:pt x="122830" y="3589362"/>
                </a:cubicBezTo>
                <a:cubicBezTo>
                  <a:pt x="106197" y="3561086"/>
                  <a:pt x="84322" y="3536067"/>
                  <a:pt x="68239" y="3507475"/>
                </a:cubicBezTo>
                <a:cubicBezTo>
                  <a:pt x="43303" y="3463145"/>
                  <a:pt x="0" y="3370997"/>
                  <a:pt x="0" y="3370997"/>
                </a:cubicBezTo>
                <a:lnTo>
                  <a:pt x="586854" y="2456597"/>
                </a:lnTo>
                <a:lnTo>
                  <a:pt x="996287" y="1433015"/>
                </a:lnTo>
                <a:lnTo>
                  <a:pt x="423081" y="873457"/>
                </a:lnTo>
                <a:lnTo>
                  <a:pt x="736979" y="0"/>
                </a:lnTo>
                <a:lnTo>
                  <a:pt x="941696" y="382138"/>
                </a:lnTo>
                <a:lnTo>
                  <a:pt x="2101755" y="0"/>
                </a:lnTo>
                <a:lnTo>
                  <a:pt x="3725839" y="218365"/>
                </a:lnTo>
                <a:lnTo>
                  <a:pt x="4858603" y="95535"/>
                </a:lnTo>
                <a:cubicBezTo>
                  <a:pt x="4904096" y="136478"/>
                  <a:pt x="4951803" y="175087"/>
                  <a:pt x="4995081" y="218365"/>
                </a:cubicBezTo>
                <a:cubicBezTo>
                  <a:pt x="5006679" y="229963"/>
                  <a:pt x="5016617" y="243950"/>
                  <a:pt x="5022376" y="259308"/>
                </a:cubicBezTo>
                <a:cubicBezTo>
                  <a:pt x="5030521" y="281028"/>
                  <a:pt x="5030398" y="305043"/>
                  <a:pt x="5036024" y="327547"/>
                </a:cubicBezTo>
                <a:cubicBezTo>
                  <a:pt x="5039513" y="341503"/>
                  <a:pt x="5045887" y="354611"/>
                  <a:pt x="5049672" y="368490"/>
                </a:cubicBezTo>
                <a:cubicBezTo>
                  <a:pt x="5059543" y="404682"/>
                  <a:pt x="5076967" y="477672"/>
                  <a:pt x="5076967" y="477672"/>
                </a:cubicBezTo>
                <a:lnTo>
                  <a:pt x="5145206" y="1037230"/>
                </a:lnTo>
                <a:lnTo>
                  <a:pt x="5022376" y="1091821"/>
                </a:lnTo>
                <a:lnTo>
                  <a:pt x="4380931" y="1419368"/>
                </a:lnTo>
                <a:cubicBezTo>
                  <a:pt x="4412776" y="1446663"/>
                  <a:pt x="4443222" y="1475682"/>
                  <a:pt x="4476466" y="1501254"/>
                </a:cubicBezTo>
                <a:cubicBezTo>
                  <a:pt x="4502468" y="1521255"/>
                  <a:pt x="4535155" y="1532648"/>
                  <a:pt x="4558352" y="1555845"/>
                </a:cubicBezTo>
                <a:cubicBezTo>
                  <a:pt x="4576549" y="1574042"/>
                  <a:pt x="4593576" y="1593490"/>
                  <a:pt x="4612943" y="1610436"/>
                </a:cubicBezTo>
                <a:cubicBezTo>
                  <a:pt x="4616227" y="1613310"/>
                  <a:pt x="4695069" y="1673312"/>
                  <a:pt x="4708478" y="1678675"/>
                </a:cubicBezTo>
                <a:cubicBezTo>
                  <a:pt x="4716926" y="1682054"/>
                  <a:pt x="4726675" y="1678675"/>
                  <a:pt x="4735773" y="1678675"/>
                </a:cubicBezTo>
                <a:lnTo>
                  <a:pt x="5895833" y="2265529"/>
                </a:lnTo>
                <a:lnTo>
                  <a:pt x="4285397" y="2906973"/>
                </a:lnTo>
                <a:lnTo>
                  <a:pt x="4612943" y="4217159"/>
                </a:lnTo>
                <a:lnTo>
                  <a:pt x="2497540" y="4080681"/>
                </a:lnTo>
                <a:lnTo>
                  <a:pt x="2019869" y="4258102"/>
                </a:lnTo>
                <a:lnTo>
                  <a:pt x="1678675" y="4162568"/>
                </a:lnTo>
                <a:lnTo>
                  <a:pt x="1460310" y="4230806"/>
                </a:lnTo>
                <a:lnTo>
                  <a:pt x="1296537" y="4067033"/>
                </a:lnTo>
              </a:path>
            </a:pathLst>
          </a:custGeom>
          <a:no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sp>
        <p:nvSpPr>
          <p:cNvPr id="457" name="PlaceHolder 1"/>
          <p:cNvSpPr>
            <a:spLocks noGrp="1"/>
          </p:cNvSpPr>
          <p:nvPr>
            <p:ph type="title"/>
          </p:nvPr>
        </p:nvSpPr>
        <p:spPr>
          <a:xfrm>
            <a:off x="150120" y="863640"/>
            <a:ext cx="8848440" cy="65664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Method overriding</a:t>
            </a:r>
            <a:endParaRPr b="0" lang="cs-CZ" sz="2700" strike="noStrike" u="none">
              <a:solidFill>
                <a:schemeClr val="dk1"/>
              </a:solidFill>
              <a:uFillTx/>
              <a:latin typeface="Calibri"/>
            </a:endParaRPr>
          </a:p>
        </p:txBody>
      </p:sp>
      <p:sp>
        <p:nvSpPr>
          <p:cNvPr id="458" name="PlaceHolder 2"/>
          <p:cNvSpPr>
            <a:spLocks noGrp="1"/>
          </p:cNvSpPr>
          <p:nvPr>
            <p:ph/>
          </p:nvPr>
        </p:nvSpPr>
        <p:spPr>
          <a:xfrm>
            <a:off x="144720" y="15202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000" strike="noStrike" u="none">
                <a:solidFill>
                  <a:srgbClr val="000000"/>
                </a:solidFill>
                <a:uFillTx/>
                <a:latin typeface="Times New Roman"/>
              </a:rPr>
              <a:t>Method redefined in successor are marked with </a:t>
            </a:r>
            <a:r>
              <a:rPr b="1" lang="en-US" sz="2000" strike="noStrike" u="none">
                <a:solidFill>
                  <a:srgbClr val="000000"/>
                </a:solidFill>
                <a:uFillTx/>
                <a:latin typeface="Times New Roman"/>
              </a:rPr>
              <a:t>annotation </a:t>
            </a:r>
            <a:r>
              <a:rPr b="0" i="1" lang="en-US" sz="2000" strike="noStrike" u="none">
                <a:solidFill>
                  <a:srgbClr val="000000"/>
                </a:solidFill>
                <a:uFillTx/>
                <a:latin typeface="Times New Roman"/>
              </a:rPr>
              <a:t>@Override</a:t>
            </a:r>
            <a:r>
              <a:rPr b="0" i="1" lang="en-US" sz="3200" strike="noStrike" u="none">
                <a:solidFill>
                  <a:srgbClr val="000000"/>
                </a:solidFill>
                <a:uFillTx/>
                <a:latin typeface="Times New Roman"/>
              </a:rPr>
              <a:t>.</a:t>
            </a:r>
            <a:endParaRPr b="0" lang="cs-CZ" sz="32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000" strike="noStrike" u="none">
                <a:solidFill>
                  <a:srgbClr val="000000"/>
                </a:solidFill>
                <a:uFillTx/>
                <a:latin typeface="Times New Roman"/>
              </a:rPr>
              <a:t>Overriding method should have </a:t>
            </a:r>
            <a:r>
              <a:rPr b="1" lang="cs-CZ" sz="2000" strike="noStrike" u="none">
                <a:solidFill>
                  <a:srgbClr val="000000"/>
                </a:solidFill>
                <a:uFillTx/>
                <a:latin typeface="Times New Roman"/>
              </a:rPr>
              <a:t>same signature </a:t>
            </a:r>
            <a:r>
              <a:rPr b="0" lang="cs-CZ" sz="2000" strike="noStrike" u="none">
                <a:solidFill>
                  <a:srgbClr val="000000"/>
                </a:solidFill>
                <a:uFillTx/>
                <a:latin typeface="Times New Roman"/>
              </a:rPr>
              <a:t>and compatible return type:</a:t>
            </a:r>
            <a:endParaRPr b="0" lang="cs-CZ" sz="20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rgbClr val="000000"/>
                </a:solidFill>
                <a:uFillTx/>
                <a:latin typeface="Times New Roman"/>
              </a:rPr>
              <a:t>same in case of a primitive type </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rgbClr val="000000"/>
                </a:solidFill>
                <a:uFillTx/>
                <a:latin typeface="Times New Roman"/>
              </a:rPr>
              <a:t>same or a subtype in case of an object type</a:t>
            </a:r>
            <a:endParaRPr b="0" lang="cs-CZ" sz="1800" strike="noStrike" u="none">
              <a:solidFill>
                <a:schemeClr val="dk1"/>
              </a:solidFill>
              <a:uFillTx/>
              <a:latin typeface="Calibri"/>
            </a:endParaRPr>
          </a:p>
          <a:p>
            <a:pPr indent="0" defTabSz="685800">
              <a:lnSpc>
                <a:spcPct val="90000"/>
              </a:lnSpc>
              <a:spcBef>
                <a:spcPts val="751"/>
              </a:spcBef>
              <a:buNone/>
            </a:pPr>
            <a:endParaRPr b="0" lang="cs-CZ" sz="3200" strike="noStrike" u="none">
              <a:solidFill>
                <a:schemeClr val="dk1"/>
              </a:solidFill>
              <a:uFillTx/>
              <a:latin typeface="Calibri"/>
            </a:endParaRPr>
          </a:p>
          <a:p>
            <a:pPr indent="0" defTabSz="685800">
              <a:lnSpc>
                <a:spcPct val="90000"/>
              </a:lnSpc>
              <a:spcBef>
                <a:spcPts val="751"/>
              </a:spcBef>
              <a:buNone/>
            </a:pPr>
            <a:endParaRPr b="0" lang="cs-CZ" sz="32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Casting object variables, operator </a:t>
            </a:r>
            <a:r>
              <a:rPr b="1" lang="en-US" sz="2700" strike="noStrike" u="sng">
                <a:solidFill>
                  <a:srgbClr val="00a499"/>
                </a:solidFill>
                <a:uFillTx/>
                <a:latin typeface="Calibri"/>
              </a:rPr>
              <a:t>instanceof</a:t>
            </a:r>
            <a:endParaRPr b="0" lang="cs-CZ" sz="2700" strike="noStrike" u="none">
              <a:solidFill>
                <a:schemeClr val="dk1"/>
              </a:solidFill>
              <a:uFillTx/>
              <a:latin typeface="Calibri"/>
            </a:endParaRPr>
          </a:p>
        </p:txBody>
      </p:sp>
      <p:sp>
        <p:nvSpPr>
          <p:cNvPr id="46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Variable of object type is implicitly casted to a supertype </a:t>
            </a:r>
            <a:r>
              <a:rPr b="0" lang="cs-CZ" sz="2400" strike="noStrike" u="none">
                <a:solidFill>
                  <a:schemeClr val="dk1"/>
                </a:solidFill>
                <a:uFillTx/>
                <a:latin typeface="Calibri"/>
              </a:rPr>
              <a:t>– predecessor or type of interface implemented by the given type.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Variable of </a:t>
            </a:r>
            <a:r>
              <a:rPr b="0" lang="cs-CZ" sz="2400" strike="noStrike" u="none">
                <a:solidFill>
                  <a:schemeClr val="dk1"/>
                </a:solidFill>
                <a:uFillTx/>
                <a:latin typeface="Calibri"/>
              </a:rPr>
              <a:t>a </a:t>
            </a:r>
            <a:r>
              <a:rPr b="0" lang="en-US" sz="2400" strike="noStrike" u="none">
                <a:solidFill>
                  <a:schemeClr val="dk1"/>
                </a:solidFill>
                <a:uFillTx/>
                <a:latin typeface="Calibri"/>
              </a:rPr>
              <a:t>object type</a:t>
            </a:r>
            <a:r>
              <a:rPr b="0" lang="cs-CZ" sz="2400" strike="noStrike" u="none">
                <a:solidFill>
                  <a:schemeClr val="dk1"/>
                </a:solidFill>
                <a:uFillTx/>
                <a:latin typeface="Calibri"/>
              </a:rPr>
              <a:t> could be explicitly casted to a its subtype: </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An interface implemented by object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A class that is a super class or a class of the object.</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Casting to a unfit type fails during runtime – </a:t>
            </a:r>
            <a:r>
              <a:rPr b="0" i="1" lang="cs-CZ" sz="2400" strike="noStrike" u="none">
                <a:solidFill>
                  <a:schemeClr val="dk1"/>
                </a:solidFill>
                <a:uFillTx/>
                <a:latin typeface="Calibri"/>
              </a:rPr>
              <a:t>ClassCastException </a:t>
            </a:r>
            <a:r>
              <a:rPr b="0" lang="cs-CZ" sz="2400" strike="noStrike" u="none">
                <a:solidFill>
                  <a:schemeClr val="dk1"/>
                </a:solidFill>
                <a:uFillTx/>
                <a:latin typeface="Calibri"/>
              </a:rPr>
              <a:t>is thrown.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Binary operator </a:t>
            </a:r>
            <a:r>
              <a:rPr b="0" lang="en-US" sz="2400" strike="noStrike" u="none">
                <a:solidFill>
                  <a:srgbClr val="c00000"/>
                </a:solidFill>
                <a:uFillTx/>
                <a:latin typeface="Calibri"/>
              </a:rPr>
              <a:t>instanceof</a:t>
            </a:r>
            <a:r>
              <a:rPr b="0" lang="cs-CZ" sz="2400" strike="noStrike" u="none">
                <a:solidFill>
                  <a:schemeClr val="dk1"/>
                </a:solidFill>
                <a:uFillTx/>
                <a:latin typeface="Calibri"/>
              </a:rPr>
              <a:t> is used for testing whether object is given type</a:t>
            </a:r>
            <a:endParaRPr b="0" lang="cs-CZ" sz="2400" strike="noStrike" u="none">
              <a:solidFill>
                <a:schemeClr val="dk1"/>
              </a:solidFill>
              <a:uFillTx/>
              <a:latin typeface="Calibri"/>
            </a:endParaRPr>
          </a:p>
          <a:p>
            <a:pPr marL="343080" indent="0" defTabSz="685800">
              <a:lnSpc>
                <a:spcPct val="90000"/>
              </a:lnSpc>
              <a:spcBef>
                <a:spcPts val="374"/>
              </a:spcBef>
              <a:buNone/>
              <a:tabLst>
                <a:tab algn="l" pos="0"/>
              </a:tabLst>
            </a:pPr>
            <a:r>
              <a:rPr b="0" lang="cs-CZ" sz="1800" strike="noStrike" u="none">
                <a:solidFill>
                  <a:srgbClr val="6a3e3e"/>
                </a:solidFill>
                <a:uFillTx/>
                <a:latin typeface="Monospace"/>
                <a:ea typeface="Monospace"/>
              </a:rPr>
              <a:t>	</a:t>
            </a:r>
            <a:r>
              <a:rPr b="0" lang="cs-CZ" sz="1800" strike="noStrike" u="none">
                <a:solidFill>
                  <a:srgbClr val="6a3e3e"/>
                </a:solidFill>
                <a:uFillTx/>
                <a:latin typeface="Monospace"/>
                <a:ea typeface="Monospace"/>
              </a:rPr>
              <a:t>	</a:t>
            </a:r>
            <a:endParaRPr b="0" lang="cs-CZ" sz="1800" strike="noStrike" u="none">
              <a:solidFill>
                <a:schemeClr val="dk1"/>
              </a:solidFill>
              <a:uFillTx/>
              <a:latin typeface="Calibri"/>
            </a:endParaRPr>
          </a:p>
          <a:p>
            <a:pPr marL="343080" indent="0" defTabSz="685800">
              <a:lnSpc>
                <a:spcPct val="90000"/>
              </a:lnSpc>
              <a:spcBef>
                <a:spcPts val="374"/>
              </a:spcBef>
              <a:buNone/>
              <a:tabLst>
                <a:tab algn="l" pos="0"/>
              </a:tabLst>
            </a:pPr>
            <a:r>
              <a:rPr b="0" lang="cs-CZ" sz="1800" strike="noStrike" u="none">
                <a:solidFill>
                  <a:srgbClr val="6a3e3e"/>
                </a:solidFill>
                <a:uFillTx/>
                <a:latin typeface="Monospace"/>
                <a:ea typeface="Monospace"/>
              </a:rPr>
              <a:t>	</a:t>
            </a:r>
            <a:r>
              <a:rPr b="0" lang="cs-CZ" sz="1800" strike="noStrike" u="none">
                <a:solidFill>
                  <a:srgbClr val="6a3e3e"/>
                </a:solidFill>
                <a:uFillTx/>
                <a:latin typeface="Monospace"/>
                <a:ea typeface="Monospace"/>
              </a:rPr>
              <a:t>	</a:t>
            </a:r>
            <a:r>
              <a:rPr b="0" lang="cs-CZ" sz="1800" strike="noStrike" u="none">
                <a:solidFill>
                  <a:srgbClr val="6a3e3e"/>
                </a:solidFill>
                <a:uFillTx/>
                <a:latin typeface="Monospace"/>
                <a:ea typeface="Monospace"/>
              </a:rPr>
              <a:t>val</a:t>
            </a:r>
            <a:r>
              <a:rPr b="0" lang="cs-CZ" sz="1800" strike="noStrike" u="none">
                <a:solidFill>
                  <a:srgbClr val="000000"/>
                </a:solidFill>
                <a:uFillTx/>
                <a:latin typeface="Monospace"/>
                <a:ea typeface="Monospace"/>
              </a:rPr>
              <a:t> </a:t>
            </a:r>
            <a:r>
              <a:rPr b="1" lang="cs-CZ" sz="1800" strike="noStrike" u="none">
                <a:solidFill>
                  <a:srgbClr val="7f0055"/>
                </a:solidFill>
                <a:uFillTx/>
                <a:latin typeface="Monospace"/>
                <a:ea typeface="Monospace"/>
              </a:rPr>
              <a:t>instanceof</a:t>
            </a:r>
            <a:r>
              <a:rPr b="0" lang="cs-CZ" sz="1800" strike="noStrike" u="none">
                <a:solidFill>
                  <a:srgbClr val="000000"/>
                </a:solidFill>
                <a:uFillTx/>
                <a:latin typeface="Monospace"/>
                <a:ea typeface="Monospace"/>
              </a:rPr>
              <a:t> String</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61" name="Freeform: Shape 6"/>
          <p:cNvSpPr/>
          <p:nvPr/>
        </p:nvSpPr>
        <p:spPr>
          <a:xfrm>
            <a:off x="1392120" y="5281560"/>
            <a:ext cx="4079880" cy="941400"/>
          </a:xfrm>
          <a:custGeom>
            <a:avLst/>
            <a:gdLst>
              <a:gd name="textAreaLeft" fmla="*/ 0 w 4079880"/>
              <a:gd name="textAreaRight" fmla="*/ 4080240 w 4079880"/>
              <a:gd name="textAreaTop" fmla="*/ 0 h 941400"/>
              <a:gd name="textAreaBottom" fmla="*/ 941760 h 941400"/>
            </a:gdLst>
            <a:ahLst/>
            <a:rect l="textAreaLeft" t="textAreaTop" r="textAreaRight" b="textAreaBottom"/>
            <a:pathLst>
              <a:path w="2333767" h="941695">
                <a:moveTo>
                  <a:pt x="2333767" y="204716"/>
                </a:moveTo>
                <a:lnTo>
                  <a:pt x="1473958" y="0"/>
                </a:lnTo>
                <a:lnTo>
                  <a:pt x="764274" y="95534"/>
                </a:lnTo>
                <a:lnTo>
                  <a:pt x="27295" y="95534"/>
                </a:lnTo>
                <a:lnTo>
                  <a:pt x="27295" y="27295"/>
                </a:lnTo>
                <a:lnTo>
                  <a:pt x="0" y="627797"/>
                </a:lnTo>
                <a:lnTo>
                  <a:pt x="423080" y="941695"/>
                </a:lnTo>
                <a:lnTo>
                  <a:pt x="1719618" y="764274"/>
                </a:lnTo>
                <a:lnTo>
                  <a:pt x="2238232" y="859809"/>
                </a:lnTo>
                <a:lnTo>
                  <a:pt x="2238232" y="846161"/>
                </a:lnTo>
              </a:path>
            </a:pathLst>
          </a:custGeom>
          <a:noFill/>
          <a:ln>
            <a:solidFill>
              <a:srgbClr val="ffffff">
                <a:lumMod val="85000"/>
              </a:srgbClr>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trike="noStrike" u="none">
              <a:solidFill>
                <a:schemeClr val="lt1"/>
              </a:solidFill>
              <a:uFillTx/>
              <a:latin typeface="Calibri"/>
            </a:endParaRPr>
          </a:p>
        </p:txBody>
      </p:sp>
      <p:pic>
        <p:nvPicPr>
          <p:cNvPr id="462" name="Obrázek 5" descr=""/>
          <p:cNvPicPr/>
          <p:nvPr/>
        </p:nvPicPr>
        <p:blipFill>
          <a:blip r:embed="rId1"/>
          <a:stretch/>
        </p:blipFill>
        <p:spPr>
          <a:xfrm>
            <a:off x="5256360" y="5694120"/>
            <a:ext cx="575640" cy="569880"/>
          </a:xfrm>
          <a:prstGeom prst="rect">
            <a:avLst/>
          </a:prstGeom>
          <a:ln w="9360">
            <a:noFill/>
          </a:ln>
        </p:spPr>
      </p:pic>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DBC54D3B-0F67-4323-9E41-FBB949B7D34B}" type="slidenum">
              <a:t>59</a:t>
            </a:fld>
          </a:p>
        </p:txBody>
      </p:sp>
      <p:sp>
        <p:nvSpPr>
          <p:cNvPr id="6" name="PlaceHolder 5"/>
          <p:cNvSpPr>
            <a:spLocks noGrp="1"/>
          </p:cNvSpPr>
          <p:nvPr>
            <p:ph type="dt" idx="4"/>
          </p:nvPr>
        </p:nvSpPr>
        <p:spPr/>
        <p:txBody>
          <a:bodyPr/>
          <a:p>
            <a:fld id="{22D82106-2395-44F2-9494-180DA847900C}" type="datetime3">
              <a:rPr lang="cs-CZ"/>
              <a:t>12. září 2024</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3000" strike="noStrike" u="none">
                <a:solidFill>
                  <a:srgbClr val="365f91"/>
                </a:solidFill>
                <a:uFillTx/>
                <a:latin typeface="Times New Roman"/>
              </a:rPr>
              <a:t>Motto:</a:t>
            </a:r>
            <a:endParaRPr b="0" lang="cs-CZ" sz="3000" strike="noStrike" u="none">
              <a:solidFill>
                <a:schemeClr val="dk1"/>
              </a:solidFill>
              <a:uFillTx/>
              <a:latin typeface="Calibri"/>
            </a:endParaRPr>
          </a:p>
        </p:txBody>
      </p:sp>
      <p:sp>
        <p:nvSpPr>
          <p:cNvPr id="202" name="PlaceHolder 2"/>
          <p:cNvSpPr>
            <a:spLocks noGrp="1"/>
          </p:cNvSpPr>
          <p:nvPr>
            <p:ph/>
          </p:nvPr>
        </p:nvSpPr>
        <p:spPr>
          <a:xfrm>
            <a:off x="1493640" y="2943000"/>
            <a:ext cx="5536080" cy="1122840"/>
          </a:xfrm>
          <a:prstGeom prst="rect">
            <a:avLst/>
          </a:prstGeom>
          <a:noFill/>
          <a:ln w="0">
            <a:noFill/>
          </a:ln>
        </p:spPr>
        <p:txBody>
          <a:bodyPr lIns="91440" rIns="91440" tIns="45720" bIns="45720" anchor="t">
            <a:normAutofit/>
          </a:bodyPr>
          <a:p>
            <a:pPr marL="171360" indent="-171360" defTabSz="685800">
              <a:lnSpc>
                <a:spcPct val="90000"/>
              </a:lnSpc>
              <a:spcBef>
                <a:spcPts val="482"/>
              </a:spcBef>
              <a:buNone/>
              <a:tabLst>
                <a:tab algn="l" pos="0"/>
              </a:tabLst>
            </a:pPr>
            <a:r>
              <a:rPr b="0" lang="cs-CZ" sz="3000" strike="noStrike" u="none">
                <a:solidFill>
                  <a:schemeClr val="dk1"/>
                </a:solidFill>
                <a:uFillTx/>
                <a:latin typeface="Calibri"/>
              </a:rPr>
              <a:t>„</a:t>
            </a:r>
            <a:r>
              <a:rPr b="0" i="1" lang="cs-CZ" sz="3000" strike="noStrike" u="none">
                <a:solidFill>
                  <a:schemeClr val="dk1"/>
                </a:solidFill>
                <a:uFillTx/>
                <a:latin typeface="Calibri"/>
              </a:rPr>
              <a:t>Write once, run anywhere“</a:t>
            </a:r>
            <a:endParaRPr b="0" lang="cs-CZ" sz="3000" strike="noStrike" u="none">
              <a:solidFill>
                <a:schemeClr val="dk1"/>
              </a:solidFill>
              <a:uFillTx/>
              <a:latin typeface="Calibri"/>
            </a:endParaRPr>
          </a:p>
          <a:p>
            <a:pPr marL="171360" indent="-171360" algn="r" defTabSz="685800">
              <a:lnSpc>
                <a:spcPct val="90000"/>
              </a:lnSpc>
              <a:spcBef>
                <a:spcPts val="482"/>
              </a:spcBef>
              <a:buNone/>
              <a:tabLst>
                <a:tab algn="l" pos="0"/>
              </a:tabLst>
            </a:pPr>
            <a:r>
              <a:rPr b="1" lang="cs-CZ" sz="3000" strike="noStrike" u="none">
                <a:solidFill>
                  <a:schemeClr val="dk1"/>
                </a:solidFill>
                <a:uFillTx/>
                <a:latin typeface="Calibri"/>
              </a:rPr>
              <a:t>Sun Microsystem</a:t>
            </a:r>
            <a:endParaRPr b="0" lang="cs-CZ" sz="30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endParaRPr b="0" lang="cs-CZ" sz="2700" strike="noStrike" u="none">
              <a:solidFill>
                <a:schemeClr val="dk1"/>
              </a:solidFill>
              <a:uFillTx/>
              <a:latin typeface="Calibri"/>
            </a:endParaRPr>
          </a:p>
        </p:txBody>
      </p:sp>
      <p:sp>
        <p:nvSpPr>
          <p:cNvPr id="46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It simplifies reading data on standard input (keyboard) or from a file. </a:t>
            </a:r>
            <a:endParaRPr b="0" lang="cs-CZ" sz="1800" strike="noStrike" u="none">
              <a:solidFill>
                <a:schemeClr val="dk1"/>
              </a:solidFill>
              <a:uFillTx/>
              <a:latin typeface="Calibri"/>
            </a:endParaRPr>
          </a:p>
          <a:p>
            <a:pPr indent="0" defTabSz="685800">
              <a:lnSpc>
                <a:spcPct val="90000"/>
              </a:lnSpc>
              <a:spcBef>
                <a:spcPts val="751"/>
              </a:spcBef>
              <a:buNone/>
            </a:pP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To use the Scanner class, you must first import it: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	</a:t>
            </a:r>
            <a:r>
              <a:rPr b="1" lang="en-US" sz="1800" strike="noStrike" u="none">
                <a:solidFill>
                  <a:schemeClr val="dk1"/>
                </a:solidFill>
                <a:uFillTx/>
                <a:latin typeface="Calibri"/>
              </a:rPr>
              <a:t>import java.util.Scanner;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tabLst>
                <a:tab algn="l" pos="0"/>
              </a:tabLst>
            </a:pPr>
            <a:r>
              <a:rPr b="0" lang="en-US" sz="1800" strike="noStrike" u="none">
                <a:solidFill>
                  <a:schemeClr val="dk1"/>
                </a:solidFill>
                <a:uFillTx/>
                <a:latin typeface="Calibri"/>
              </a:rPr>
              <a:t>Then you have to create an object of the Scanner class: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Scanner sc = new Scanner (System.in);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22765155-3964-421C-BB78-F0B626D23DDF}" type="slidenum">
              <a:t>60</a:t>
            </a:fld>
          </a:p>
        </p:txBody>
      </p:sp>
      <p:sp>
        <p:nvSpPr>
          <p:cNvPr id="6" name="PlaceHolder 5"/>
          <p:cNvSpPr>
            <a:spLocks noGrp="1"/>
          </p:cNvSpPr>
          <p:nvPr>
            <p:ph type="dt" idx="4"/>
          </p:nvPr>
        </p:nvSpPr>
        <p:spPr/>
        <p:txBody>
          <a:bodyPr/>
          <a:p>
            <a:fld id="{20BDF73D-BA85-488F-9ECC-1313FDEA6E26}" type="datetime3">
              <a:rPr lang="cs-CZ"/>
              <a:t>12. září 2024</a:t>
            </a:fld>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endParaRPr b="0" lang="cs-CZ" sz="2700" strike="noStrike" u="none">
              <a:solidFill>
                <a:schemeClr val="dk1"/>
              </a:solidFill>
              <a:uFillTx/>
              <a:latin typeface="Calibri"/>
            </a:endParaRPr>
          </a:p>
        </p:txBody>
      </p:sp>
      <p:sp>
        <p:nvSpPr>
          <p:cNvPr id="46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To get the data, the sc object must be used to call the methods described below. These methods step through the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following data read from the input and return it: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String next () </a:t>
            </a:r>
            <a:r>
              <a:rPr b="0" lang="en-US" sz="1800" strike="noStrike" u="none">
                <a:solidFill>
                  <a:schemeClr val="dk1"/>
                </a:solidFill>
                <a:uFillTx/>
                <a:latin typeface="Calibri"/>
              </a:rPr>
              <a:t>data of the String class which forms a word,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String nextLine () </a:t>
            </a:r>
            <a:r>
              <a:rPr b="0" lang="en-US" sz="1800" strike="noStrike" u="none">
                <a:solidFill>
                  <a:schemeClr val="dk1"/>
                </a:solidFill>
                <a:uFillTx/>
                <a:latin typeface="Calibri"/>
              </a:rPr>
              <a:t>data of the String class which forms a line,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boolean nextBoolean () </a:t>
            </a:r>
            <a:r>
              <a:rPr b="0" lang="en-US" sz="1800" strike="noStrike" u="none">
                <a:solidFill>
                  <a:schemeClr val="dk1"/>
                </a:solidFill>
                <a:uFillTx/>
                <a:latin typeface="Calibri"/>
              </a:rPr>
              <a:t>boolean data,</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int nextInt () </a:t>
            </a:r>
            <a:r>
              <a:rPr b="0" lang="en-US" sz="1800" strike="noStrike" u="none">
                <a:solidFill>
                  <a:schemeClr val="dk1"/>
                </a:solidFill>
                <a:uFillTx/>
                <a:latin typeface="Calibri"/>
              </a:rPr>
              <a:t>integer data of type int,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alibri"/>
              </a:rPr>
              <a:t>	</a:t>
            </a:r>
            <a:r>
              <a:rPr b="1" lang="en-US" sz="1800" strike="noStrike" u="none">
                <a:solidFill>
                  <a:schemeClr val="dk1"/>
                </a:solidFill>
                <a:uFillTx/>
                <a:latin typeface="Calibri"/>
              </a:rPr>
              <a:t>double nextDouble () </a:t>
            </a:r>
            <a:r>
              <a:rPr b="0" lang="en-US" sz="1800" strike="noStrike" u="none">
                <a:solidFill>
                  <a:schemeClr val="dk1"/>
                </a:solidFill>
                <a:uFillTx/>
                <a:latin typeface="Calibri"/>
              </a:rPr>
              <a:t>real data of type double.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F60AC422-B2DB-4B8D-96A6-55E113DDB375}" type="slidenum">
              <a:t>61</a:t>
            </a:fld>
          </a:p>
        </p:txBody>
      </p:sp>
      <p:sp>
        <p:nvSpPr>
          <p:cNvPr id="6" name="PlaceHolder 5"/>
          <p:cNvSpPr>
            <a:spLocks noGrp="1"/>
          </p:cNvSpPr>
          <p:nvPr>
            <p:ph type="dt" idx="4"/>
          </p:nvPr>
        </p:nvSpPr>
        <p:spPr/>
        <p:txBody>
          <a:bodyPr/>
          <a:p>
            <a:fld id="{1A9B1031-33E7-4F3A-8543-C2BC6AF3258E}" type="datetime3">
              <a:rPr lang="cs-CZ"/>
              <a:t>12. září 2024</a:t>
            </a:fld>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endParaRPr b="0" lang="cs-CZ" sz="2700" strike="noStrike" u="none">
              <a:solidFill>
                <a:schemeClr val="dk1"/>
              </a:solidFill>
              <a:uFillTx/>
              <a:latin typeface="Calibri"/>
            </a:endParaRPr>
          </a:p>
        </p:txBody>
      </p:sp>
      <p:sp>
        <p:nvSpPr>
          <p:cNvPr id="468"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It can be useful to check the type of data before reading it: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2400" strike="noStrike" u="none">
                <a:solidFill>
                  <a:schemeClr val="dk1"/>
                </a:solidFill>
                <a:uFillTx/>
                <a:latin typeface="Calibri"/>
              </a:rPr>
              <a:t>	</a:t>
            </a:r>
            <a:r>
              <a:rPr b="1" lang="en-US" sz="1600" strike="noStrike" u="none">
                <a:solidFill>
                  <a:schemeClr val="dk1"/>
                </a:solidFill>
                <a:uFillTx/>
                <a:latin typeface="Calibri"/>
              </a:rPr>
              <a:t>boolean hasNext () </a:t>
            </a:r>
            <a:r>
              <a:rPr b="0" lang="en-US" sz="1600" strike="noStrike" u="none">
                <a:solidFill>
                  <a:schemeClr val="dk1"/>
                </a:solidFill>
                <a:uFillTx/>
                <a:latin typeface="Calibri"/>
              </a:rPr>
              <a:t>returns true if there is data to read</a:t>
            </a:r>
            <a:br>
              <a:rPr sz="1600"/>
            </a:br>
            <a:r>
              <a:rPr b="0" lang="en-US" sz="1600" strike="noStrike" u="none">
                <a:solidFill>
                  <a:schemeClr val="dk1"/>
                </a:solidFill>
                <a:uFillTx/>
                <a:latin typeface="Calibri"/>
              </a:rPr>
              <a:t>	</a:t>
            </a:r>
            <a:r>
              <a:rPr b="1" lang="en-US" sz="1600" strike="noStrike" u="none">
                <a:solidFill>
                  <a:schemeClr val="dk1"/>
                </a:solidFill>
                <a:uFillTx/>
                <a:latin typeface="Calibri"/>
              </a:rPr>
              <a:t>boolean hasNextLine () </a:t>
            </a:r>
            <a:r>
              <a:rPr b="0" lang="en-US" sz="1600" strike="noStrike" u="none">
                <a:solidFill>
                  <a:schemeClr val="dk1"/>
                </a:solidFill>
                <a:uFillTx/>
                <a:latin typeface="Calibri"/>
              </a:rPr>
              <a:t>returns true if there is a line to read </a:t>
            </a:r>
            <a:r>
              <a:rPr b="0" lang="en-US" sz="1600" strike="noStrike" u="none">
                <a:solidFill>
                  <a:schemeClr val="dk1"/>
                </a:solidFill>
                <a:uFillTx/>
                <a:latin typeface="Calibri"/>
              </a:rPr>
              <a:t>	</a:t>
            </a:r>
            <a:endParaRPr b="0" lang="cs-CZ" sz="1600" strike="noStrike" u="none">
              <a:solidFill>
                <a:schemeClr val="dk1"/>
              </a:solidFill>
              <a:uFillTx/>
              <a:latin typeface="Calibri"/>
            </a:endParaRPr>
          </a:p>
          <a:p>
            <a:pPr indent="0" defTabSz="685800">
              <a:lnSpc>
                <a:spcPct val="90000"/>
              </a:lnSpc>
              <a:spcBef>
                <a:spcPts val="751"/>
              </a:spcBef>
              <a:buNone/>
              <a:tabLst>
                <a:tab algn="l" pos="0"/>
              </a:tabLst>
            </a:pPr>
            <a:r>
              <a:rPr b="1" lang="en-US" sz="1600" strike="noStrike" u="none">
                <a:solidFill>
                  <a:schemeClr val="dk1"/>
                </a:solidFill>
                <a:uFillTx/>
                <a:latin typeface="Calibri"/>
              </a:rPr>
              <a:t>	</a:t>
            </a:r>
            <a:r>
              <a:rPr b="1" lang="en-US" sz="1600" strike="noStrike" u="none">
                <a:solidFill>
                  <a:schemeClr val="dk1"/>
                </a:solidFill>
                <a:uFillTx/>
                <a:latin typeface="Calibri"/>
              </a:rPr>
              <a:t>boolean hasNextBoolean () </a:t>
            </a:r>
            <a:r>
              <a:rPr b="0" lang="en-US" sz="1600" strike="noStrike" u="none">
                <a:solidFill>
                  <a:schemeClr val="dk1"/>
                </a:solidFill>
                <a:uFillTx/>
                <a:latin typeface="Calibri"/>
              </a:rPr>
              <a:t>returns true if there is a boolean to read </a:t>
            </a:r>
            <a:endParaRPr b="0" lang="cs-CZ" sz="1600" strike="noStrike" u="none">
              <a:solidFill>
                <a:schemeClr val="dk1"/>
              </a:solidFill>
              <a:uFillTx/>
              <a:latin typeface="Calibri"/>
            </a:endParaRPr>
          </a:p>
          <a:p>
            <a:pPr indent="0" defTabSz="685800">
              <a:lnSpc>
                <a:spcPct val="90000"/>
              </a:lnSpc>
              <a:spcBef>
                <a:spcPts val="751"/>
              </a:spcBef>
              <a:buNone/>
              <a:tabLst>
                <a:tab algn="l" pos="0"/>
              </a:tabLst>
            </a:pPr>
            <a:r>
              <a:rPr b="1" lang="en-US" sz="1600" strike="noStrike" u="none">
                <a:solidFill>
                  <a:schemeClr val="dk1"/>
                </a:solidFill>
                <a:uFillTx/>
                <a:latin typeface="Calibri"/>
              </a:rPr>
              <a:t>	</a:t>
            </a:r>
            <a:r>
              <a:rPr b="1" lang="en-US" sz="1600" strike="noStrike" u="none">
                <a:solidFill>
                  <a:schemeClr val="dk1"/>
                </a:solidFill>
                <a:uFillTx/>
                <a:latin typeface="Calibri"/>
              </a:rPr>
              <a:t>boolean hasNextInt () </a:t>
            </a:r>
            <a:r>
              <a:rPr b="0" lang="en-US" sz="1600" strike="noStrike" u="none">
                <a:solidFill>
                  <a:schemeClr val="dk1"/>
                </a:solidFill>
                <a:uFillTx/>
                <a:latin typeface="Calibri"/>
              </a:rPr>
              <a:t>returns true if there is an integer to read </a:t>
            </a:r>
            <a:r>
              <a:rPr b="0" lang="en-US" sz="1600" strike="noStrike" u="none">
                <a:solidFill>
                  <a:schemeClr val="dk1"/>
                </a:solidFill>
                <a:uFillTx/>
                <a:latin typeface="Calibri"/>
              </a:rPr>
              <a:t>	</a:t>
            </a:r>
            <a:endParaRPr b="0" lang="cs-CZ" sz="1600" strike="noStrike" u="none">
              <a:solidFill>
                <a:schemeClr val="dk1"/>
              </a:solidFill>
              <a:uFillTx/>
              <a:latin typeface="Calibri"/>
            </a:endParaRPr>
          </a:p>
          <a:p>
            <a:pPr indent="0" defTabSz="685800">
              <a:lnSpc>
                <a:spcPct val="90000"/>
              </a:lnSpc>
              <a:spcBef>
                <a:spcPts val="751"/>
              </a:spcBef>
              <a:buNone/>
              <a:tabLst>
                <a:tab algn="l" pos="0"/>
              </a:tabLst>
            </a:pPr>
            <a:r>
              <a:rPr b="1" lang="en-US" sz="1600" strike="noStrike" u="none">
                <a:solidFill>
                  <a:schemeClr val="dk1"/>
                </a:solidFill>
                <a:uFillTx/>
                <a:latin typeface="Calibri"/>
              </a:rPr>
              <a:t>	</a:t>
            </a:r>
            <a:r>
              <a:rPr b="1" lang="en-US" sz="1600" strike="noStrike" u="none">
                <a:solidFill>
                  <a:schemeClr val="dk1"/>
                </a:solidFill>
                <a:uFillTx/>
                <a:latin typeface="Calibri"/>
              </a:rPr>
              <a:t>boolean hasNextDouble () </a:t>
            </a:r>
            <a:r>
              <a:rPr b="0" lang="en-US" sz="1600" strike="noStrike" u="none">
                <a:solidFill>
                  <a:schemeClr val="dk1"/>
                </a:solidFill>
                <a:uFillTx/>
                <a:latin typeface="Calibri"/>
              </a:rPr>
              <a:t>returns true if there is a double to read. </a:t>
            </a:r>
            <a:endParaRPr b="0" lang="cs-CZ" sz="16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E360FEE6-0933-4979-9A8C-0B11C536DDE1}" type="slidenum">
              <a:t>62</a:t>
            </a:fld>
          </a:p>
        </p:txBody>
      </p:sp>
      <p:sp>
        <p:nvSpPr>
          <p:cNvPr id="6" name="PlaceHolder 5"/>
          <p:cNvSpPr>
            <a:spLocks noGrp="1"/>
          </p:cNvSpPr>
          <p:nvPr>
            <p:ph type="dt" idx="4"/>
          </p:nvPr>
        </p:nvSpPr>
        <p:spPr/>
        <p:txBody>
          <a:bodyPr/>
          <a:p>
            <a:fld id="{05CEFDC4-5F25-45BF-BDC1-9FC2BB23CABE}" type="datetime3">
              <a:rPr lang="cs-CZ"/>
              <a:t>12. září 2024</a:t>
            </a:fld>
          </a:p>
        </p:txBody>
      </p:sp>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br>
              <a:rPr sz="2700"/>
            </a:br>
            <a:r>
              <a:rPr b="1" lang="en-US" sz="1800" strike="noStrike" u="none">
                <a:solidFill>
                  <a:srgbClr val="00a499"/>
                </a:solidFill>
                <a:uFillTx/>
                <a:latin typeface="Calibri"/>
              </a:rPr>
              <a:t>reading from the standard input</a:t>
            </a:r>
            <a:endParaRPr b="0" lang="cs-CZ" sz="1800" strike="noStrike" u="none">
              <a:solidFill>
                <a:schemeClr val="dk1"/>
              </a:solidFill>
              <a:uFillTx/>
              <a:latin typeface="Calibri"/>
            </a:endParaRPr>
          </a:p>
        </p:txBody>
      </p:sp>
      <p:sp>
        <p:nvSpPr>
          <p:cNvPr id="470" name="TextovéPole 7"/>
          <p:cNvSpPr/>
          <p:nvPr/>
        </p:nvSpPr>
        <p:spPr>
          <a:xfrm>
            <a:off x="373320" y="2076120"/>
            <a:ext cx="8006040" cy="4204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br>
              <a:rPr sz="1800"/>
            </a:br>
            <a:endParaRPr b="0" lang="cs-CZ" sz="1800" strike="noStrike" u="none">
              <a:solidFill>
                <a:srgbClr val="000000"/>
              </a:solidFill>
              <a:uFillTx/>
              <a:latin typeface="Arial"/>
            </a:endParaRPr>
          </a:p>
          <a:p>
            <a:pPr defTabSz="914400">
              <a:lnSpc>
                <a:spcPct val="100000"/>
              </a:lnSpc>
            </a:pPr>
            <a:r>
              <a:rPr b="0" lang="cs-CZ" sz="1800" strike="noStrike" u="none">
                <a:solidFill>
                  <a:srgbClr val="ff0000"/>
                </a:solidFill>
                <a:uFillTx/>
                <a:latin typeface="Menlo"/>
              </a:rPr>
              <a:t>import java.util.Scanner;</a:t>
            </a:r>
            <a:endParaRPr b="0" lang="cs-CZ" sz="1800" strike="noStrike" u="none">
              <a:solidFill>
                <a:srgbClr val="000000"/>
              </a:solidFill>
              <a:uFillTx/>
              <a:latin typeface="Arial"/>
            </a:endParaRPr>
          </a:p>
          <a:p>
            <a:pPr defTabSz="914400">
              <a:lnSpc>
                <a:spcPct val="100000"/>
              </a:lnSpc>
            </a:pPr>
            <a:br>
              <a:rPr sz="1800"/>
            </a:br>
            <a:endParaRPr b="0" lang="cs-CZ" sz="1800" strike="noStrike" u="none">
              <a:solidFill>
                <a:srgbClr val="000000"/>
              </a:solidFill>
              <a:uFillTx/>
              <a:latin typeface="Arial"/>
            </a:endParaRPr>
          </a:p>
          <a:p>
            <a:pPr defTabSz="914400">
              <a:lnSpc>
                <a:spcPct val="100000"/>
              </a:lnSpc>
            </a:pPr>
            <a:r>
              <a:rPr b="1" lang="cs-CZ" sz="1800" strike="noStrike" u="none">
                <a:solidFill>
                  <a:srgbClr val="7f0055"/>
                </a:solidFill>
                <a:uFillTx/>
                <a:latin typeface="Menlo"/>
              </a:rPr>
              <a:t>public</a:t>
            </a:r>
            <a:r>
              <a:rPr b="0" lang="cs-CZ" sz="1800" strike="noStrike" u="none">
                <a:solidFill>
                  <a:srgbClr val="000000"/>
                </a:solidFill>
                <a:uFillTx/>
                <a:latin typeface="Menlo"/>
              </a:rPr>
              <a:t> </a:t>
            </a:r>
            <a:r>
              <a:rPr b="1" lang="cs-CZ" sz="1800" strike="noStrike" u="none">
                <a:solidFill>
                  <a:srgbClr val="7f0055"/>
                </a:solidFill>
                <a:uFillTx/>
                <a:latin typeface="Menlo"/>
              </a:rPr>
              <a:t>class</a:t>
            </a:r>
            <a:r>
              <a:rPr b="0" lang="cs-CZ" sz="1800" strike="noStrike" u="none">
                <a:solidFill>
                  <a:srgbClr val="000000"/>
                </a:solidFill>
                <a:uFillTx/>
                <a:latin typeface="Menlo"/>
              </a:rPr>
              <a:t> Test {</a:t>
            </a:r>
            <a:endParaRPr b="0" lang="cs-CZ" sz="1800" strike="noStrike" u="none">
              <a:solidFill>
                <a:srgbClr val="000000"/>
              </a:solidFill>
              <a:uFillTx/>
              <a:latin typeface="Arial"/>
            </a:endParaRPr>
          </a:p>
          <a:p>
            <a:pPr marL="457200" defTabSz="914400">
              <a:lnSpc>
                <a:spcPct val="100000"/>
              </a:lnSpc>
            </a:pPr>
            <a:r>
              <a:rPr b="1" lang="cs-CZ" sz="1800" strike="noStrike" u="none">
                <a:solidFill>
                  <a:srgbClr val="7f0055"/>
                </a:solidFill>
                <a:uFillTx/>
                <a:latin typeface="Menlo"/>
              </a:rPr>
              <a:t>public</a:t>
            </a:r>
            <a:r>
              <a:rPr b="0" lang="cs-CZ" sz="1800" strike="noStrike" u="none">
                <a:solidFill>
                  <a:srgbClr val="000000"/>
                </a:solidFill>
                <a:uFillTx/>
                <a:latin typeface="Menlo"/>
              </a:rPr>
              <a:t> </a:t>
            </a:r>
            <a:r>
              <a:rPr b="1" lang="cs-CZ" sz="1800" strike="noStrike" u="none">
                <a:solidFill>
                  <a:srgbClr val="7f0055"/>
                </a:solidFill>
                <a:uFillTx/>
                <a:latin typeface="Menlo"/>
              </a:rPr>
              <a:t>static</a:t>
            </a:r>
            <a:r>
              <a:rPr b="0" lang="cs-CZ" sz="1800" strike="noStrike" u="none">
                <a:solidFill>
                  <a:srgbClr val="000000"/>
                </a:solidFill>
                <a:uFillTx/>
                <a:latin typeface="Menlo"/>
              </a:rPr>
              <a:t> </a:t>
            </a:r>
            <a:r>
              <a:rPr b="1" lang="cs-CZ" sz="1800" strike="noStrike" u="none">
                <a:solidFill>
                  <a:srgbClr val="7f0055"/>
                </a:solidFill>
                <a:uFillTx/>
                <a:latin typeface="Menlo"/>
              </a:rPr>
              <a:t>void</a:t>
            </a:r>
            <a:r>
              <a:rPr b="0" lang="cs-CZ" sz="1800" strike="noStrike" u="none">
                <a:solidFill>
                  <a:srgbClr val="000000"/>
                </a:solidFill>
                <a:uFillTx/>
                <a:latin typeface="Menlo"/>
              </a:rPr>
              <a:t> main(String[] </a:t>
            </a:r>
            <a:r>
              <a:rPr b="0" lang="cs-CZ" sz="1800" strike="noStrike" u="none">
                <a:solidFill>
                  <a:srgbClr val="6a3e3e"/>
                </a:solidFill>
                <a:uFillTx/>
                <a:latin typeface="Menlo"/>
              </a:rPr>
              <a:t>args</a:t>
            </a:r>
            <a:r>
              <a:rPr b="0" lang="cs-CZ" sz="1800" strike="noStrike" u="none">
                <a:solidFill>
                  <a:srgbClr val="000000"/>
                </a:solidFill>
                <a:uFillTx/>
                <a:latin typeface="Menlo"/>
              </a:rPr>
              <a:t>) {</a:t>
            </a:r>
            <a:endParaRPr b="0" lang="cs-CZ" sz="1800" strike="noStrike" u="none">
              <a:solidFill>
                <a:srgbClr val="000000"/>
              </a:solidFill>
              <a:uFillTx/>
              <a:latin typeface="Arial"/>
            </a:endParaRPr>
          </a:p>
          <a:p>
            <a:pPr marL="914400" defTabSz="914400">
              <a:lnSpc>
                <a:spcPct val="100000"/>
              </a:lnSpc>
            </a:pPr>
            <a:r>
              <a:rPr b="0" lang="cs-CZ" sz="1800" strike="noStrike" u="none">
                <a:solidFill>
                  <a:srgbClr val="ff0000"/>
                </a:solidFill>
                <a:uFillTx/>
                <a:latin typeface="Menlo"/>
              </a:rPr>
              <a:t>Scanner </a:t>
            </a:r>
            <a:r>
              <a:rPr b="0" lang="cs-CZ" sz="1800" strike="noStrike" u="sng">
                <a:solidFill>
                  <a:srgbClr val="ff0000"/>
                </a:solidFill>
                <a:uFillTx/>
                <a:latin typeface="Menlo"/>
              </a:rPr>
              <a:t>sc</a:t>
            </a:r>
            <a:r>
              <a:rPr b="0" lang="cs-CZ" sz="1800" strike="noStrike" u="none">
                <a:solidFill>
                  <a:srgbClr val="ff0000"/>
                </a:solidFill>
                <a:uFillTx/>
                <a:latin typeface="Menlo"/>
              </a:rPr>
              <a:t> = </a:t>
            </a:r>
            <a:r>
              <a:rPr b="1" lang="cs-CZ" sz="1800" strike="noStrike" u="none">
                <a:solidFill>
                  <a:srgbClr val="ff0000"/>
                </a:solidFill>
                <a:uFillTx/>
                <a:latin typeface="Menlo"/>
              </a:rPr>
              <a:t>new</a:t>
            </a:r>
            <a:r>
              <a:rPr b="0" lang="cs-CZ" sz="1800" strike="noStrike" u="none">
                <a:solidFill>
                  <a:srgbClr val="ff0000"/>
                </a:solidFill>
                <a:uFillTx/>
                <a:latin typeface="Menlo"/>
              </a:rPr>
              <a:t> Scanner(System.</a:t>
            </a:r>
            <a:r>
              <a:rPr b="1" i="1" lang="cs-CZ" sz="1800" strike="noStrike" u="none">
                <a:solidFill>
                  <a:srgbClr val="ff0000"/>
                </a:solidFill>
                <a:uFillTx/>
                <a:latin typeface="Menlo"/>
              </a:rPr>
              <a:t>in</a:t>
            </a:r>
            <a:r>
              <a:rPr b="0" lang="cs-CZ" sz="1800" strike="noStrike" u="none">
                <a:solidFill>
                  <a:srgbClr val="ff0000"/>
                </a:solidFill>
                <a:uFillTx/>
                <a:latin typeface="Menlo"/>
              </a:rPr>
              <a:t>);</a:t>
            </a:r>
            <a:endParaRPr b="0" lang="cs-CZ" sz="1800" strike="noStrike" u="none">
              <a:solidFill>
                <a:srgbClr val="000000"/>
              </a:solidFill>
              <a:uFillTx/>
              <a:latin typeface="Arial"/>
            </a:endParaRPr>
          </a:p>
          <a:p>
            <a:pPr marL="914400" defTabSz="914400">
              <a:lnSpc>
                <a:spcPct val="100000"/>
              </a:lnSpc>
            </a:pPr>
            <a:r>
              <a:rPr b="0" lang="cs-CZ" sz="1800" strike="noStrike" u="none">
                <a:solidFill>
                  <a:srgbClr val="000000"/>
                </a:solidFill>
                <a:uFillTx/>
                <a:latin typeface="Menlo"/>
              </a:rPr>
              <a:t>String </a:t>
            </a:r>
            <a:r>
              <a:rPr b="0" lang="cs-CZ" sz="1800" strike="noStrike" u="none">
                <a:solidFill>
                  <a:srgbClr val="6a3e3e"/>
                </a:solidFill>
                <a:uFillTx/>
                <a:latin typeface="Menlo"/>
              </a:rPr>
              <a:t>s</a:t>
            </a:r>
            <a:r>
              <a:rPr b="0" lang="cs-CZ" sz="1800" strike="noStrike" u="none">
                <a:solidFill>
                  <a:srgbClr val="000000"/>
                </a:solidFill>
                <a:uFillTx/>
                <a:latin typeface="Menlo"/>
              </a:rPr>
              <a:t> = </a:t>
            </a:r>
            <a:r>
              <a:rPr b="0" lang="cs-CZ" sz="1800" strike="noStrike" u="none">
                <a:solidFill>
                  <a:srgbClr val="2a00ff"/>
                </a:solidFill>
                <a:uFillTx/>
                <a:latin typeface="Menlo"/>
              </a:rPr>
              <a:t>""</a:t>
            </a:r>
            <a:r>
              <a:rPr b="0" lang="cs-CZ" sz="1800" strike="noStrike" u="none">
                <a:solidFill>
                  <a:srgbClr val="000000"/>
                </a:solidFill>
                <a:uFillTx/>
                <a:latin typeface="Menlo"/>
              </a:rPr>
              <a:t>;</a:t>
            </a:r>
            <a:endParaRPr b="0" lang="cs-CZ" sz="1800" strike="noStrike" u="none">
              <a:solidFill>
                <a:srgbClr val="000000"/>
              </a:solidFill>
              <a:uFillTx/>
              <a:latin typeface="Arial"/>
            </a:endParaRPr>
          </a:p>
          <a:p>
            <a:pPr marL="914400" defTabSz="914400">
              <a:lnSpc>
                <a:spcPct val="100000"/>
              </a:lnSpc>
            </a:pPr>
            <a:r>
              <a:rPr b="1" lang="cs-CZ" sz="1800" strike="noStrike" u="none">
                <a:solidFill>
                  <a:srgbClr val="7f0055"/>
                </a:solidFill>
                <a:uFillTx/>
                <a:latin typeface="Menlo"/>
              </a:rPr>
              <a:t>while</a:t>
            </a:r>
            <a:r>
              <a:rPr b="0" lang="cs-CZ" sz="1800" strike="noStrike" u="none">
                <a:solidFill>
                  <a:srgbClr val="000000"/>
                </a:solidFill>
                <a:uFillTx/>
                <a:latin typeface="Menlo"/>
              </a:rPr>
              <a:t> (</a:t>
            </a:r>
            <a:r>
              <a:rPr b="0" lang="cs-CZ" sz="1800" strike="noStrike" u="none">
                <a:solidFill>
                  <a:srgbClr val="6a3e3e"/>
                </a:solidFill>
                <a:uFillTx/>
                <a:latin typeface="Menlo"/>
              </a:rPr>
              <a:t>s</a:t>
            </a:r>
            <a:r>
              <a:rPr b="0" lang="cs-CZ" sz="1800" strike="noStrike" u="none">
                <a:solidFill>
                  <a:srgbClr val="000000"/>
                </a:solidFill>
                <a:uFillTx/>
                <a:latin typeface="Menlo"/>
              </a:rPr>
              <a:t>.compareTo(</a:t>
            </a:r>
            <a:r>
              <a:rPr b="0" lang="cs-CZ" sz="1800" strike="noStrike" u="none">
                <a:solidFill>
                  <a:srgbClr val="2a00ff"/>
                </a:solidFill>
                <a:uFillTx/>
                <a:latin typeface="Menlo"/>
              </a:rPr>
              <a:t>"ok"</a:t>
            </a:r>
            <a:r>
              <a:rPr b="0" lang="cs-CZ" sz="1800" strike="noStrike" u="none">
                <a:solidFill>
                  <a:srgbClr val="000000"/>
                </a:solidFill>
                <a:uFillTx/>
                <a:latin typeface="Menlo"/>
              </a:rPr>
              <a:t>) != 0) {</a:t>
            </a:r>
            <a:endParaRPr b="0" lang="cs-CZ" sz="1800" strike="noStrike" u="none">
              <a:solidFill>
                <a:srgbClr val="000000"/>
              </a:solidFill>
              <a:uFillTx/>
              <a:latin typeface="Arial"/>
            </a:endParaRPr>
          </a:p>
          <a:p>
            <a:pPr marL="1371600" defTabSz="914400">
              <a:lnSpc>
                <a:spcPct val="100000"/>
              </a:lnSpc>
            </a:pPr>
            <a:r>
              <a:rPr b="0" lang="cs-CZ" sz="1800" strike="noStrike" u="none">
                <a:solidFill>
                  <a:srgbClr val="ff0000"/>
                </a:solidFill>
                <a:uFillTx/>
                <a:latin typeface="Menlo"/>
              </a:rPr>
              <a:t>s = sc.nextLine();</a:t>
            </a:r>
            <a:endParaRPr b="0" lang="cs-CZ" sz="1800" strike="noStrike" u="none">
              <a:solidFill>
                <a:srgbClr val="000000"/>
              </a:solidFill>
              <a:uFillTx/>
              <a:latin typeface="Arial"/>
            </a:endParaRPr>
          </a:p>
          <a:p>
            <a:pPr marL="1371600" defTabSz="914400">
              <a:lnSpc>
                <a:spcPct val="100000"/>
              </a:lnSpc>
            </a:pPr>
            <a:r>
              <a:rPr b="0" lang="cs-CZ" sz="1800" strike="noStrike" u="none">
                <a:solidFill>
                  <a:srgbClr val="000000"/>
                </a:solidFill>
                <a:uFillTx/>
                <a:latin typeface="Menlo"/>
              </a:rPr>
              <a:t>System.</a:t>
            </a:r>
            <a:r>
              <a:rPr b="1" i="1" lang="cs-CZ" sz="1800" strike="noStrike" u="none">
                <a:solidFill>
                  <a:srgbClr val="0000c0"/>
                </a:solidFill>
                <a:uFillTx/>
                <a:latin typeface="Menlo"/>
              </a:rPr>
              <a:t>out</a:t>
            </a:r>
            <a:r>
              <a:rPr b="0" lang="cs-CZ" sz="1800" strike="noStrike" u="none">
                <a:solidFill>
                  <a:srgbClr val="000000"/>
                </a:solidFill>
                <a:uFillTx/>
                <a:latin typeface="Menlo"/>
              </a:rPr>
              <a:t>.println(</a:t>
            </a:r>
            <a:r>
              <a:rPr b="0" lang="cs-CZ" sz="1800" strike="noStrike" u="none">
                <a:solidFill>
                  <a:srgbClr val="6a3e3e"/>
                </a:solidFill>
                <a:uFillTx/>
                <a:latin typeface="Menlo"/>
              </a:rPr>
              <a:t>s</a:t>
            </a:r>
            <a:r>
              <a:rPr b="0" lang="cs-CZ" sz="1800" strike="noStrike" u="none">
                <a:solidFill>
                  <a:srgbClr val="000000"/>
                </a:solidFill>
                <a:uFillTx/>
                <a:latin typeface="Menlo"/>
              </a:rPr>
              <a:t>);</a:t>
            </a:r>
            <a:endParaRPr b="0" lang="cs-CZ" sz="1800" strike="noStrike" u="none">
              <a:solidFill>
                <a:srgbClr val="000000"/>
              </a:solidFill>
              <a:uFillTx/>
              <a:latin typeface="Arial"/>
            </a:endParaRPr>
          </a:p>
          <a:p>
            <a:pPr marL="914400" defTabSz="914400">
              <a:lnSpc>
                <a:spcPct val="100000"/>
              </a:lnSpc>
            </a:pPr>
            <a:r>
              <a:rPr b="0" lang="cs-CZ" sz="1800" strike="noStrike" u="none">
                <a:solidFill>
                  <a:srgbClr val="000000"/>
                </a:solidFill>
                <a:uFillTx/>
                <a:latin typeface="Menlo"/>
              </a:rPr>
              <a:t>}</a:t>
            </a:r>
            <a:endParaRPr b="0" lang="cs-CZ" sz="1800" strike="noStrike" u="none">
              <a:solidFill>
                <a:srgbClr val="000000"/>
              </a:solidFill>
              <a:uFillTx/>
              <a:latin typeface="Arial"/>
            </a:endParaRPr>
          </a:p>
          <a:p>
            <a:pPr marL="457200" defTabSz="914400">
              <a:lnSpc>
                <a:spcPct val="100000"/>
              </a:lnSpc>
            </a:pPr>
            <a:r>
              <a:rPr b="0" lang="cs-CZ" sz="1800" strike="noStrike" u="none">
                <a:solidFill>
                  <a:srgbClr val="000000"/>
                </a:solidFill>
                <a:uFillTx/>
                <a:latin typeface="Menlo"/>
              </a:rPr>
              <a:t>}</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Menlo"/>
              </a:rPr>
              <a:t>}</a:t>
            </a:r>
            <a:endParaRPr b="0" lang="cs-CZ" sz="1800" strike="noStrike" u="none">
              <a:solidFill>
                <a:srgbClr val="000000"/>
              </a:solidFill>
              <a:uFillTx/>
              <a:latin typeface="Arial"/>
            </a:endParaRPr>
          </a:p>
        </p:txBody>
      </p:sp>
      <p:sp>
        <p:nvSpPr>
          <p:cNvPr id="3" name="PlaceHolder 2"/>
          <p:cNvSpPr>
            <a:spLocks noGrp="1"/>
          </p:cNvSpPr>
          <p:nvPr>
            <p:ph type="ftr" idx="5"/>
          </p:nvPr>
        </p:nvSpPr>
        <p:spPr/>
        <p:txBody>
          <a:bodyPr/>
          <a:p>
            <a:r>
              <a:t>Java Programming I.</a:t>
            </a:r>
          </a:p>
        </p:txBody>
      </p:sp>
      <p:sp>
        <p:nvSpPr>
          <p:cNvPr id="4" name="PlaceHolder 3"/>
          <p:cNvSpPr>
            <a:spLocks noGrp="1"/>
          </p:cNvSpPr>
          <p:nvPr>
            <p:ph type="sldNum" idx="6"/>
          </p:nvPr>
        </p:nvSpPr>
        <p:spPr/>
        <p:txBody>
          <a:bodyPr/>
          <a:p>
            <a:fld id="{276C2397-A328-4B86-A525-ADBB57B276C4}" type="slidenum">
              <a:t>63</a:t>
            </a:fld>
          </a:p>
        </p:txBody>
      </p:sp>
      <p:sp>
        <p:nvSpPr>
          <p:cNvPr id="5" name="PlaceHolder 4"/>
          <p:cNvSpPr>
            <a:spLocks noGrp="1"/>
          </p:cNvSpPr>
          <p:nvPr>
            <p:ph type="dt" idx="4"/>
          </p:nvPr>
        </p:nvSpPr>
        <p:spPr/>
        <p:txBody>
          <a:bodyPr/>
          <a:p>
            <a:fld id="{3E819DD6-51D0-4CC8-896B-966FA06FAD1E}" type="datetime3">
              <a:rPr lang="cs-CZ"/>
              <a:t>12. září 2024</a:t>
            </a:fld>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br>
              <a:rPr sz="2700"/>
            </a:br>
            <a:r>
              <a:rPr b="1" lang="en-US" sz="1800" strike="noStrike" u="none">
                <a:solidFill>
                  <a:srgbClr val="00a499"/>
                </a:solidFill>
                <a:uFillTx/>
                <a:latin typeface="Calibri"/>
              </a:rPr>
              <a:t>Splitting a string of characters into tokens</a:t>
            </a:r>
            <a:endParaRPr b="0" lang="cs-CZ" sz="1800" strike="noStrike" u="none">
              <a:solidFill>
                <a:schemeClr val="dk1"/>
              </a:solidFill>
              <a:uFillTx/>
              <a:latin typeface="Calibri"/>
            </a:endParaRPr>
          </a:p>
        </p:txBody>
      </p:sp>
      <p:sp>
        <p:nvSpPr>
          <p:cNvPr id="472" name="TextovéPole 7"/>
          <p:cNvSpPr/>
          <p:nvPr/>
        </p:nvSpPr>
        <p:spPr>
          <a:xfrm>
            <a:off x="373320" y="2076120"/>
            <a:ext cx="8006040" cy="3718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0" lang="cs-CZ" sz="1400" strike="noStrike" u="none">
                <a:solidFill>
                  <a:srgbClr val="ff0000"/>
                </a:solidFill>
                <a:uFillTx/>
                <a:latin typeface="Menlo"/>
              </a:rPr>
              <a:t>import java.util.Scanner;</a:t>
            </a:r>
            <a:endParaRPr b="0" lang="cs-CZ" sz="1400" strike="noStrike" u="none">
              <a:solidFill>
                <a:srgbClr val="000000"/>
              </a:solidFill>
              <a:uFillTx/>
              <a:latin typeface="Arial"/>
            </a:endParaRPr>
          </a:p>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class</a:t>
            </a:r>
            <a:r>
              <a:rPr b="0" lang="cs-CZ" sz="1400" strike="noStrike" u="none">
                <a:solidFill>
                  <a:srgbClr val="000000"/>
                </a:solidFill>
                <a:uFillTx/>
                <a:latin typeface="Menlo"/>
              </a:rPr>
              <a:t> Test {</a:t>
            </a:r>
            <a:endParaRPr b="0" lang="cs-CZ" sz="1400" strike="noStrike" u="none">
              <a:solidFill>
                <a:srgbClr val="000000"/>
              </a:solidFill>
              <a:uFillTx/>
              <a:latin typeface="Arial"/>
            </a:endParaRPr>
          </a:p>
          <a:p>
            <a:pPr marL="457200"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static</a:t>
            </a:r>
            <a:r>
              <a:rPr b="0" lang="cs-CZ" sz="1400" strike="noStrike" u="none">
                <a:solidFill>
                  <a:srgbClr val="000000"/>
                </a:solidFill>
                <a:uFillTx/>
                <a:latin typeface="Menlo"/>
              </a:rPr>
              <a:t> </a:t>
            </a:r>
            <a:r>
              <a:rPr b="1" lang="cs-CZ" sz="1400" strike="noStrike" u="none">
                <a:solidFill>
                  <a:srgbClr val="7f0055"/>
                </a:solidFill>
                <a:uFillTx/>
                <a:latin typeface="Menlo"/>
              </a:rPr>
              <a:t>void</a:t>
            </a:r>
            <a:r>
              <a:rPr b="0" lang="cs-CZ" sz="1400" strike="noStrike" u="none">
                <a:solidFill>
                  <a:srgbClr val="000000"/>
                </a:solidFill>
                <a:uFillTx/>
                <a:latin typeface="Menlo"/>
              </a:rPr>
              <a:t> main(String[] </a:t>
            </a:r>
            <a:r>
              <a:rPr b="0" lang="cs-CZ" sz="1400" strike="noStrike" u="none">
                <a:solidFill>
                  <a:srgbClr val="6a3e3e"/>
                </a:solidFill>
                <a:uFillTx/>
                <a:latin typeface="Menlo"/>
              </a:rPr>
              <a:t>args</a:t>
            </a:r>
            <a:r>
              <a:rPr b="0" lang="cs-CZ" sz="1400" strike="noStrike" u="none">
                <a:solidFill>
                  <a:srgbClr val="000000"/>
                </a:solidFill>
                <a:uFillTx/>
                <a:latin typeface="Menlo"/>
              </a:rPr>
              <a:t>) {</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String </a:t>
            </a:r>
            <a:r>
              <a:rPr b="0" lang="cs-CZ" sz="1400" strike="noStrike" u="none">
                <a:solidFill>
                  <a:srgbClr val="6a3e3e"/>
                </a:solidFill>
                <a:uFillTx/>
                <a:latin typeface="Menlo"/>
              </a:rPr>
              <a:t>s</a:t>
            </a:r>
            <a:r>
              <a:rPr b="0" lang="cs-CZ" sz="1400" strike="noStrike" u="none">
                <a:solidFill>
                  <a:srgbClr val="000000"/>
                </a:solidFill>
                <a:uFillTx/>
                <a:latin typeface="Menlo"/>
              </a:rPr>
              <a:t> = </a:t>
            </a:r>
            <a:r>
              <a:rPr b="0" lang="cs-CZ" sz="1400" strike="noStrike" u="none">
                <a:solidFill>
                  <a:srgbClr val="2a00ff"/>
                </a:solidFill>
                <a:uFillTx/>
                <a:latin typeface="Menlo"/>
              </a:rPr>
              <a:t>“John Doe 16"</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ff0000"/>
                </a:solidFill>
                <a:uFillTx/>
                <a:latin typeface="Menlo"/>
              </a:rPr>
              <a:t>Scanner </a:t>
            </a:r>
            <a:r>
              <a:rPr b="0" lang="cs-CZ" sz="1400" strike="noStrike" u="sng">
                <a:solidFill>
                  <a:srgbClr val="ff0000"/>
                </a:solidFill>
                <a:uFillTx/>
                <a:latin typeface="Menlo"/>
              </a:rPr>
              <a:t>sc</a:t>
            </a:r>
            <a:r>
              <a:rPr b="0" lang="cs-CZ" sz="1400" strike="noStrike" u="none">
                <a:solidFill>
                  <a:srgbClr val="ff0000"/>
                </a:solidFill>
                <a:uFillTx/>
                <a:latin typeface="Menlo"/>
              </a:rPr>
              <a:t> = </a:t>
            </a:r>
            <a:r>
              <a:rPr b="1" lang="cs-CZ" sz="1400" strike="noStrike" u="none">
                <a:solidFill>
                  <a:srgbClr val="ff0000"/>
                </a:solidFill>
                <a:uFillTx/>
                <a:latin typeface="Menlo"/>
              </a:rPr>
              <a:t>new</a:t>
            </a:r>
            <a:r>
              <a:rPr b="0" lang="cs-CZ" sz="1400" strike="noStrike" u="none">
                <a:solidFill>
                  <a:srgbClr val="ff0000"/>
                </a:solidFill>
                <a:uFillTx/>
                <a:latin typeface="Menlo"/>
              </a:rPr>
              <a:t> Scanner(s);</a:t>
            </a:r>
            <a:endParaRPr b="0" lang="cs-CZ" sz="1400" strike="noStrike" u="none">
              <a:solidFill>
                <a:srgbClr val="000000"/>
              </a:solidFill>
              <a:uFillTx/>
              <a:latin typeface="Arial"/>
            </a:endParaRPr>
          </a:p>
          <a:p>
            <a:pPr marL="914400" defTabSz="914400">
              <a:lnSpc>
                <a:spcPct val="100000"/>
              </a:lnSpc>
            </a:pPr>
            <a:r>
              <a:rPr b="1" lang="cs-CZ" sz="1400" strike="noStrike" u="none">
                <a:solidFill>
                  <a:srgbClr val="7f0055"/>
                </a:solidFill>
                <a:uFillTx/>
                <a:latin typeface="Menlo"/>
              </a:rPr>
              <a:t>while</a:t>
            </a:r>
            <a:r>
              <a:rPr b="0" lang="cs-CZ" sz="1400" strike="noStrike" u="none">
                <a:solidFill>
                  <a:srgbClr val="000000"/>
                </a:solidFill>
                <a:uFillTx/>
                <a:latin typeface="Menlo"/>
              </a:rPr>
              <a:t> (</a:t>
            </a:r>
            <a:r>
              <a:rPr b="0" lang="cs-CZ" sz="1400" strike="noStrike" u="none">
                <a:solidFill>
                  <a:srgbClr val="6a3e3e"/>
                </a:solidFill>
                <a:uFillTx/>
                <a:latin typeface="Menlo"/>
              </a:rPr>
              <a:t>s</a:t>
            </a:r>
            <a:r>
              <a:rPr b="0" lang="cs-CZ" sz="1400" strike="noStrike" u="none">
                <a:solidFill>
                  <a:srgbClr val="000000"/>
                </a:solidFill>
                <a:uFillTx/>
                <a:latin typeface="Menlo"/>
              </a:rPr>
              <a:t>.compareTo(</a:t>
            </a:r>
            <a:r>
              <a:rPr b="0" lang="cs-CZ" sz="1400" strike="noStrike" u="none">
                <a:solidFill>
                  <a:srgbClr val="2a00ff"/>
                </a:solidFill>
                <a:uFillTx/>
                <a:latin typeface="Menlo"/>
              </a:rPr>
              <a:t>"ok"</a:t>
            </a:r>
            <a:r>
              <a:rPr b="0" lang="cs-CZ" sz="1400" strike="noStrike" u="none">
                <a:solidFill>
                  <a:srgbClr val="000000"/>
                </a:solidFill>
                <a:uFillTx/>
                <a:latin typeface="Menlo"/>
              </a:rPr>
              <a:t>) != 0) {</a:t>
            </a:r>
            <a:endParaRPr b="0" lang="cs-CZ" sz="1400" strike="noStrike" u="none">
              <a:solidFill>
                <a:srgbClr val="000000"/>
              </a:solidFill>
              <a:uFillTx/>
              <a:latin typeface="Arial"/>
            </a:endParaRPr>
          </a:p>
          <a:p>
            <a:pPr marL="1371600" defTabSz="914400">
              <a:lnSpc>
                <a:spcPct val="100000"/>
              </a:lnSpc>
            </a:pPr>
            <a:r>
              <a:rPr b="0" lang="cs-CZ" sz="1400" strike="noStrike" u="none">
                <a:solidFill>
                  <a:srgbClr val="ff0000"/>
                </a:solidFill>
                <a:uFillTx/>
                <a:latin typeface="Menlo"/>
              </a:rPr>
              <a:t>s = sc.nextLine();</a:t>
            </a:r>
            <a:endParaRPr b="0" lang="cs-CZ" sz="1400" strike="noStrike" u="none">
              <a:solidFill>
                <a:srgbClr val="000000"/>
              </a:solidFill>
              <a:uFillTx/>
              <a:latin typeface="Arial"/>
            </a:endParaRPr>
          </a:p>
          <a:p>
            <a:pPr marL="1371600" defTabSz="914400">
              <a:lnSpc>
                <a:spcPct val="100000"/>
              </a:lnSpc>
            </a:pPr>
            <a:r>
              <a:rPr b="0" lang="cs-CZ" sz="1400" strike="noStrike" u="none">
                <a:solidFill>
                  <a:srgbClr val="000000"/>
                </a:solidFill>
                <a:uFillTx/>
                <a:latin typeface="Menlo"/>
              </a:rPr>
              <a:t>System.</a:t>
            </a:r>
            <a:r>
              <a:rPr b="1" i="1" lang="cs-CZ" sz="1400" strike="noStrike" u="none">
                <a:solidFill>
                  <a:srgbClr val="0000c0"/>
                </a:solidFill>
                <a:uFillTx/>
                <a:latin typeface="Menlo"/>
              </a:rPr>
              <a:t>out</a:t>
            </a:r>
            <a:r>
              <a:rPr b="0" lang="cs-CZ" sz="1400" strike="noStrike" u="none">
                <a:solidFill>
                  <a:srgbClr val="000000"/>
                </a:solidFill>
                <a:uFillTx/>
                <a:latin typeface="Menlo"/>
              </a:rPr>
              <a:t>.println(</a:t>
            </a:r>
            <a:r>
              <a:rPr b="0" lang="cs-CZ" sz="1400" strike="noStrike" u="none">
                <a:solidFill>
                  <a:srgbClr val="2a00ff"/>
                </a:solidFill>
                <a:uFillTx/>
                <a:latin typeface="Menlo"/>
              </a:rPr>
              <a:t>“first name : "</a:t>
            </a:r>
            <a:r>
              <a:rPr b="0" lang="cs-CZ" sz="1400" strike="noStrike" u="none">
                <a:solidFill>
                  <a:srgbClr val="000000"/>
                </a:solidFill>
                <a:uFillTx/>
                <a:latin typeface="Menlo"/>
              </a:rPr>
              <a:t> </a:t>
            </a:r>
            <a:r>
              <a:rPr b="0" lang="cs-CZ" sz="1400" strike="noStrike" u="none">
                <a:solidFill>
                  <a:srgbClr val="ff0000"/>
                </a:solidFill>
                <a:uFillTx/>
                <a:latin typeface="Menlo"/>
              </a:rPr>
              <a:t>+ sc.next() </a:t>
            </a:r>
            <a:r>
              <a:rPr b="0" lang="cs-CZ" sz="1400" strike="noStrike" u="none">
                <a:solidFill>
                  <a:srgbClr val="000000"/>
                </a:solidFill>
                <a:uFillTx/>
                <a:latin typeface="Menlo"/>
              </a:rPr>
              <a:t>+ </a:t>
            </a:r>
            <a:r>
              <a:rPr b="0" lang="cs-CZ" sz="1400" strike="noStrike" u="none">
                <a:solidFill>
                  <a:srgbClr val="2a00ff"/>
                </a:solidFill>
                <a:uFillTx/>
                <a:latin typeface="Menlo"/>
              </a:rPr>
              <a:t>"\nfamily name: "</a:t>
            </a:r>
            <a:r>
              <a:rPr b="0" lang="cs-CZ" sz="1400" strike="noStrike" u="none">
                <a:solidFill>
                  <a:srgbClr val="000000"/>
                </a:solidFill>
                <a:uFillTx/>
                <a:latin typeface="Menlo"/>
              </a:rPr>
              <a:t> + </a:t>
            </a:r>
            <a:r>
              <a:rPr b="0" lang="cs-CZ" sz="1400" strike="noStrike" u="none">
                <a:solidFill>
                  <a:srgbClr val="ff0000"/>
                </a:solidFill>
                <a:uFillTx/>
                <a:latin typeface="Menlo"/>
              </a:rPr>
              <a:t>sc.next() </a:t>
            </a:r>
            <a:r>
              <a:rPr b="0" lang="cs-CZ" sz="1400" strike="noStrike" u="none">
                <a:solidFill>
                  <a:srgbClr val="000000"/>
                </a:solidFill>
                <a:uFillTx/>
                <a:latin typeface="Menlo"/>
              </a:rPr>
              <a:t>+ </a:t>
            </a:r>
            <a:r>
              <a:rPr b="0" lang="cs-CZ" sz="1400" strike="noStrike" u="none">
                <a:solidFill>
                  <a:srgbClr val="2a00ff"/>
                </a:solidFill>
                <a:uFillTx/>
                <a:latin typeface="Menlo"/>
              </a:rPr>
              <a:t>"\nage : "</a:t>
            </a:r>
            <a:r>
              <a:rPr b="0" lang="cs-CZ" sz="1400" strike="noStrike" u="none">
                <a:solidFill>
                  <a:srgbClr val="000000"/>
                </a:solidFill>
                <a:uFillTx/>
                <a:latin typeface="Menlo"/>
              </a:rPr>
              <a:t> + </a:t>
            </a:r>
            <a:r>
              <a:rPr b="0" lang="cs-CZ" sz="1400" strike="noStrike" u="none">
                <a:solidFill>
                  <a:srgbClr val="ff0000"/>
                </a:solidFill>
                <a:uFillTx/>
                <a:latin typeface="Menlo"/>
              </a:rPr>
              <a:t>sc.nextInt()</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1371600" defTabSz="914400">
              <a:lnSpc>
                <a:spcPct val="100000"/>
              </a:lnSpc>
            </a:pP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4572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p:txBody>
      </p:sp>
      <p:sp>
        <p:nvSpPr>
          <p:cNvPr id="3" name="PlaceHolder 2"/>
          <p:cNvSpPr>
            <a:spLocks noGrp="1"/>
          </p:cNvSpPr>
          <p:nvPr>
            <p:ph type="ftr" idx="5"/>
          </p:nvPr>
        </p:nvSpPr>
        <p:spPr/>
        <p:txBody>
          <a:bodyPr/>
          <a:p>
            <a:r>
              <a:t>Java Programming I.</a:t>
            </a:r>
          </a:p>
        </p:txBody>
      </p:sp>
      <p:sp>
        <p:nvSpPr>
          <p:cNvPr id="4" name="PlaceHolder 3"/>
          <p:cNvSpPr>
            <a:spLocks noGrp="1"/>
          </p:cNvSpPr>
          <p:nvPr>
            <p:ph type="sldNum" idx="6"/>
          </p:nvPr>
        </p:nvSpPr>
        <p:spPr/>
        <p:txBody>
          <a:bodyPr/>
          <a:p>
            <a:fld id="{4BAC07B6-2CFC-4919-BC4F-EEE40DB0BFEF}" type="slidenum">
              <a:t>64</a:t>
            </a:fld>
          </a:p>
        </p:txBody>
      </p:sp>
      <p:sp>
        <p:nvSpPr>
          <p:cNvPr id="5" name="PlaceHolder 4"/>
          <p:cNvSpPr>
            <a:spLocks noGrp="1"/>
          </p:cNvSpPr>
          <p:nvPr>
            <p:ph type="dt" idx="4"/>
          </p:nvPr>
        </p:nvSpPr>
        <p:spPr/>
        <p:txBody>
          <a:bodyPr/>
          <a:p>
            <a:fld id="{4BFCBCD8-D918-4D1C-8AB5-2636C550293B}" type="datetime3">
              <a:rPr lang="cs-CZ"/>
              <a:t>12. září 2024</a:t>
            </a:fld>
          </a:p>
        </p:txBody>
      </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br>
              <a:rPr sz="2700"/>
            </a:br>
            <a:r>
              <a:rPr b="1" lang="en-US" sz="1800" strike="noStrike" u="none">
                <a:solidFill>
                  <a:srgbClr val="00a499"/>
                </a:solidFill>
                <a:uFillTx/>
                <a:latin typeface="Calibri"/>
              </a:rPr>
              <a:t>Splitting a string of characters into tokens</a:t>
            </a:r>
            <a:endParaRPr b="0" lang="cs-CZ" sz="1800" strike="noStrike" u="none">
              <a:solidFill>
                <a:schemeClr val="dk1"/>
              </a:solidFill>
              <a:uFillTx/>
              <a:latin typeface="Calibri"/>
            </a:endParaRPr>
          </a:p>
        </p:txBody>
      </p:sp>
      <p:sp>
        <p:nvSpPr>
          <p:cNvPr id="474" name="TextovéPole 7"/>
          <p:cNvSpPr/>
          <p:nvPr/>
        </p:nvSpPr>
        <p:spPr>
          <a:xfrm>
            <a:off x="373320" y="2076120"/>
            <a:ext cx="8006040" cy="3718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0" lang="cs-CZ" sz="1400" strike="noStrike" u="none">
                <a:solidFill>
                  <a:srgbClr val="ff0000"/>
                </a:solidFill>
                <a:uFillTx/>
                <a:latin typeface="Menlo"/>
              </a:rPr>
              <a:t>import java.util.Scanner;</a:t>
            </a:r>
            <a:endParaRPr b="0" lang="cs-CZ" sz="1400" strike="noStrike" u="none">
              <a:solidFill>
                <a:srgbClr val="000000"/>
              </a:solidFill>
              <a:uFillTx/>
              <a:latin typeface="Arial"/>
            </a:endParaRPr>
          </a:p>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class</a:t>
            </a:r>
            <a:r>
              <a:rPr b="0" lang="cs-CZ" sz="1400" strike="noStrike" u="none">
                <a:solidFill>
                  <a:srgbClr val="000000"/>
                </a:solidFill>
                <a:uFillTx/>
                <a:latin typeface="Menlo"/>
              </a:rPr>
              <a:t> Test {</a:t>
            </a:r>
            <a:endParaRPr b="0" lang="cs-CZ" sz="1400" strike="noStrike" u="none">
              <a:solidFill>
                <a:srgbClr val="000000"/>
              </a:solidFill>
              <a:uFillTx/>
              <a:latin typeface="Arial"/>
            </a:endParaRPr>
          </a:p>
          <a:p>
            <a:pPr marL="457200"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static</a:t>
            </a:r>
            <a:r>
              <a:rPr b="0" lang="cs-CZ" sz="1400" strike="noStrike" u="none">
                <a:solidFill>
                  <a:srgbClr val="000000"/>
                </a:solidFill>
                <a:uFillTx/>
                <a:latin typeface="Menlo"/>
              </a:rPr>
              <a:t> </a:t>
            </a:r>
            <a:r>
              <a:rPr b="1" lang="cs-CZ" sz="1400" strike="noStrike" u="none">
                <a:solidFill>
                  <a:srgbClr val="7f0055"/>
                </a:solidFill>
                <a:uFillTx/>
                <a:latin typeface="Menlo"/>
              </a:rPr>
              <a:t>void</a:t>
            </a:r>
            <a:r>
              <a:rPr b="0" lang="cs-CZ" sz="1400" strike="noStrike" u="none">
                <a:solidFill>
                  <a:srgbClr val="000000"/>
                </a:solidFill>
                <a:uFillTx/>
                <a:latin typeface="Menlo"/>
              </a:rPr>
              <a:t> main(String[] </a:t>
            </a:r>
            <a:r>
              <a:rPr b="0" lang="cs-CZ" sz="1400" strike="noStrike" u="none">
                <a:solidFill>
                  <a:srgbClr val="6a3e3e"/>
                </a:solidFill>
                <a:uFillTx/>
                <a:latin typeface="Menlo"/>
              </a:rPr>
              <a:t>args</a:t>
            </a:r>
            <a:r>
              <a:rPr b="0" lang="cs-CZ" sz="1400" strike="noStrike" u="none">
                <a:solidFill>
                  <a:srgbClr val="000000"/>
                </a:solidFill>
                <a:uFillTx/>
                <a:latin typeface="Menlo"/>
              </a:rPr>
              <a:t>) {</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String </a:t>
            </a:r>
            <a:r>
              <a:rPr b="0" lang="cs-CZ" sz="1400" strike="noStrike" u="none">
                <a:solidFill>
                  <a:srgbClr val="6a3e3e"/>
                </a:solidFill>
                <a:uFillTx/>
                <a:latin typeface="Menlo"/>
              </a:rPr>
              <a:t>s</a:t>
            </a:r>
            <a:r>
              <a:rPr b="0" lang="cs-CZ" sz="1400" strike="noStrike" u="none">
                <a:solidFill>
                  <a:srgbClr val="000000"/>
                </a:solidFill>
                <a:uFillTx/>
                <a:latin typeface="Menlo"/>
              </a:rPr>
              <a:t> = </a:t>
            </a:r>
            <a:r>
              <a:rPr b="0" lang="cs-CZ" sz="1400" strike="noStrike" u="none">
                <a:solidFill>
                  <a:srgbClr val="2a00ff"/>
                </a:solidFill>
                <a:uFillTx/>
                <a:latin typeface="Menlo"/>
              </a:rPr>
              <a:t>“John Doe 16"</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ff0000"/>
                </a:solidFill>
                <a:uFillTx/>
                <a:latin typeface="Menlo"/>
              </a:rPr>
              <a:t>Scanner </a:t>
            </a:r>
            <a:r>
              <a:rPr b="0" lang="cs-CZ" sz="1400" strike="noStrike" u="sng">
                <a:solidFill>
                  <a:srgbClr val="ff0000"/>
                </a:solidFill>
                <a:uFillTx/>
                <a:latin typeface="Menlo"/>
              </a:rPr>
              <a:t>sc</a:t>
            </a:r>
            <a:r>
              <a:rPr b="0" lang="cs-CZ" sz="1400" strike="noStrike" u="none">
                <a:solidFill>
                  <a:srgbClr val="ff0000"/>
                </a:solidFill>
                <a:uFillTx/>
                <a:latin typeface="Menlo"/>
              </a:rPr>
              <a:t> = </a:t>
            </a:r>
            <a:r>
              <a:rPr b="1" lang="cs-CZ" sz="1400" strike="noStrike" u="none">
                <a:solidFill>
                  <a:srgbClr val="ff0000"/>
                </a:solidFill>
                <a:uFillTx/>
                <a:latin typeface="Menlo"/>
              </a:rPr>
              <a:t>new</a:t>
            </a:r>
            <a:r>
              <a:rPr b="0" lang="cs-CZ" sz="1400" strike="noStrike" u="none">
                <a:solidFill>
                  <a:srgbClr val="ff0000"/>
                </a:solidFill>
                <a:uFillTx/>
                <a:latin typeface="Menlo"/>
              </a:rPr>
              <a:t> Scanner(s);</a:t>
            </a:r>
            <a:endParaRPr b="0" lang="cs-CZ" sz="1400" strike="noStrike" u="none">
              <a:solidFill>
                <a:srgbClr val="000000"/>
              </a:solidFill>
              <a:uFillTx/>
              <a:latin typeface="Arial"/>
            </a:endParaRPr>
          </a:p>
          <a:p>
            <a:pPr marL="914400" defTabSz="914400">
              <a:lnSpc>
                <a:spcPct val="100000"/>
              </a:lnSpc>
            </a:pPr>
            <a:r>
              <a:rPr b="1" lang="cs-CZ" sz="1400" strike="noStrike" u="none">
                <a:solidFill>
                  <a:srgbClr val="7f0055"/>
                </a:solidFill>
                <a:uFillTx/>
                <a:latin typeface="Menlo"/>
              </a:rPr>
              <a:t>while</a:t>
            </a:r>
            <a:r>
              <a:rPr b="0" lang="cs-CZ" sz="1400" strike="noStrike" u="none">
                <a:solidFill>
                  <a:srgbClr val="000000"/>
                </a:solidFill>
                <a:uFillTx/>
                <a:latin typeface="Menlo"/>
              </a:rPr>
              <a:t> (</a:t>
            </a:r>
            <a:r>
              <a:rPr b="0" lang="cs-CZ" sz="1400" strike="noStrike" u="none">
                <a:solidFill>
                  <a:srgbClr val="6a3e3e"/>
                </a:solidFill>
                <a:uFillTx/>
                <a:latin typeface="Menlo"/>
              </a:rPr>
              <a:t>s</a:t>
            </a:r>
            <a:r>
              <a:rPr b="0" lang="cs-CZ" sz="1400" strike="noStrike" u="none">
                <a:solidFill>
                  <a:srgbClr val="000000"/>
                </a:solidFill>
                <a:uFillTx/>
                <a:latin typeface="Menlo"/>
              </a:rPr>
              <a:t>.compareTo(</a:t>
            </a:r>
            <a:r>
              <a:rPr b="0" lang="cs-CZ" sz="1400" strike="noStrike" u="none">
                <a:solidFill>
                  <a:srgbClr val="2a00ff"/>
                </a:solidFill>
                <a:uFillTx/>
                <a:latin typeface="Menlo"/>
              </a:rPr>
              <a:t>"ok"</a:t>
            </a:r>
            <a:r>
              <a:rPr b="0" lang="cs-CZ" sz="1400" strike="noStrike" u="none">
                <a:solidFill>
                  <a:srgbClr val="000000"/>
                </a:solidFill>
                <a:uFillTx/>
                <a:latin typeface="Menlo"/>
              </a:rPr>
              <a:t>) != 0) {</a:t>
            </a:r>
            <a:endParaRPr b="0" lang="cs-CZ" sz="1400" strike="noStrike" u="none">
              <a:solidFill>
                <a:srgbClr val="000000"/>
              </a:solidFill>
              <a:uFillTx/>
              <a:latin typeface="Arial"/>
            </a:endParaRPr>
          </a:p>
          <a:p>
            <a:pPr marL="1371600" defTabSz="914400">
              <a:lnSpc>
                <a:spcPct val="100000"/>
              </a:lnSpc>
            </a:pPr>
            <a:r>
              <a:rPr b="0" lang="cs-CZ" sz="1400" strike="noStrike" u="none">
                <a:solidFill>
                  <a:srgbClr val="ff0000"/>
                </a:solidFill>
                <a:uFillTx/>
                <a:latin typeface="Menlo"/>
              </a:rPr>
              <a:t>s = sc.nextLine();</a:t>
            </a:r>
            <a:endParaRPr b="0" lang="cs-CZ" sz="1400" strike="noStrike" u="none">
              <a:solidFill>
                <a:srgbClr val="000000"/>
              </a:solidFill>
              <a:uFillTx/>
              <a:latin typeface="Arial"/>
            </a:endParaRPr>
          </a:p>
          <a:p>
            <a:pPr marL="1371600" defTabSz="914400">
              <a:lnSpc>
                <a:spcPct val="100000"/>
              </a:lnSpc>
            </a:pPr>
            <a:r>
              <a:rPr b="0" lang="cs-CZ" sz="1400" strike="noStrike" u="none">
                <a:solidFill>
                  <a:srgbClr val="000000"/>
                </a:solidFill>
                <a:uFillTx/>
                <a:latin typeface="Menlo"/>
              </a:rPr>
              <a:t>System.</a:t>
            </a:r>
            <a:r>
              <a:rPr b="1" i="1" lang="cs-CZ" sz="1400" strike="noStrike" u="none">
                <a:solidFill>
                  <a:srgbClr val="0000c0"/>
                </a:solidFill>
                <a:uFillTx/>
                <a:latin typeface="Menlo"/>
              </a:rPr>
              <a:t>out</a:t>
            </a:r>
            <a:r>
              <a:rPr b="0" lang="cs-CZ" sz="1400" strike="noStrike" u="none">
                <a:solidFill>
                  <a:srgbClr val="000000"/>
                </a:solidFill>
                <a:uFillTx/>
                <a:latin typeface="Menlo"/>
              </a:rPr>
              <a:t>.println(</a:t>
            </a:r>
            <a:r>
              <a:rPr b="0" lang="cs-CZ" sz="1400" strike="noStrike" u="none">
                <a:solidFill>
                  <a:srgbClr val="2a00ff"/>
                </a:solidFill>
                <a:uFillTx/>
                <a:latin typeface="Menlo"/>
              </a:rPr>
              <a:t>“first name : "</a:t>
            </a:r>
            <a:r>
              <a:rPr b="0" lang="cs-CZ" sz="1400" strike="noStrike" u="none">
                <a:solidFill>
                  <a:srgbClr val="000000"/>
                </a:solidFill>
                <a:uFillTx/>
                <a:latin typeface="Menlo"/>
              </a:rPr>
              <a:t> </a:t>
            </a:r>
            <a:r>
              <a:rPr b="0" lang="cs-CZ" sz="1400" strike="noStrike" u="none">
                <a:solidFill>
                  <a:srgbClr val="ff0000"/>
                </a:solidFill>
                <a:uFillTx/>
                <a:latin typeface="Menlo"/>
              </a:rPr>
              <a:t>+ sc.next() </a:t>
            </a:r>
            <a:r>
              <a:rPr b="0" lang="cs-CZ" sz="1400" strike="noStrike" u="none">
                <a:solidFill>
                  <a:srgbClr val="000000"/>
                </a:solidFill>
                <a:uFillTx/>
                <a:latin typeface="Menlo"/>
              </a:rPr>
              <a:t>+ </a:t>
            </a:r>
            <a:r>
              <a:rPr b="0" lang="cs-CZ" sz="1400" strike="noStrike" u="none">
                <a:solidFill>
                  <a:srgbClr val="2a00ff"/>
                </a:solidFill>
                <a:uFillTx/>
                <a:latin typeface="Menlo"/>
              </a:rPr>
              <a:t>"\nfamily name: "</a:t>
            </a:r>
            <a:r>
              <a:rPr b="0" lang="cs-CZ" sz="1400" strike="noStrike" u="none">
                <a:solidFill>
                  <a:srgbClr val="000000"/>
                </a:solidFill>
                <a:uFillTx/>
                <a:latin typeface="Menlo"/>
              </a:rPr>
              <a:t> + </a:t>
            </a:r>
            <a:r>
              <a:rPr b="0" lang="cs-CZ" sz="1400" strike="noStrike" u="none">
                <a:solidFill>
                  <a:srgbClr val="ff0000"/>
                </a:solidFill>
                <a:uFillTx/>
                <a:latin typeface="Menlo"/>
              </a:rPr>
              <a:t>sc.next() </a:t>
            </a:r>
            <a:r>
              <a:rPr b="0" lang="cs-CZ" sz="1400" strike="noStrike" u="none">
                <a:solidFill>
                  <a:srgbClr val="000000"/>
                </a:solidFill>
                <a:uFillTx/>
                <a:latin typeface="Menlo"/>
              </a:rPr>
              <a:t>+ </a:t>
            </a:r>
            <a:r>
              <a:rPr b="0" lang="cs-CZ" sz="1400" strike="noStrike" u="none">
                <a:solidFill>
                  <a:srgbClr val="2a00ff"/>
                </a:solidFill>
                <a:uFillTx/>
                <a:latin typeface="Menlo"/>
              </a:rPr>
              <a:t>"\nage : "</a:t>
            </a:r>
            <a:r>
              <a:rPr b="0" lang="cs-CZ" sz="1400" strike="noStrike" u="none">
                <a:solidFill>
                  <a:srgbClr val="000000"/>
                </a:solidFill>
                <a:uFillTx/>
                <a:latin typeface="Menlo"/>
              </a:rPr>
              <a:t> + </a:t>
            </a:r>
            <a:r>
              <a:rPr b="0" lang="cs-CZ" sz="1400" strike="noStrike" u="none">
                <a:solidFill>
                  <a:srgbClr val="ff0000"/>
                </a:solidFill>
                <a:uFillTx/>
                <a:latin typeface="Menlo"/>
              </a:rPr>
              <a:t>sc.nextInt()</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1371600" defTabSz="914400">
              <a:lnSpc>
                <a:spcPct val="100000"/>
              </a:lnSpc>
            </a:pP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4572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p:txBody>
      </p:sp>
      <p:sp>
        <p:nvSpPr>
          <p:cNvPr id="3" name="PlaceHolder 2"/>
          <p:cNvSpPr>
            <a:spLocks noGrp="1"/>
          </p:cNvSpPr>
          <p:nvPr>
            <p:ph type="ftr" idx="5"/>
          </p:nvPr>
        </p:nvSpPr>
        <p:spPr/>
        <p:txBody>
          <a:bodyPr/>
          <a:p>
            <a:r>
              <a:t>Java Programming I.</a:t>
            </a:r>
          </a:p>
        </p:txBody>
      </p:sp>
      <p:sp>
        <p:nvSpPr>
          <p:cNvPr id="4" name="PlaceHolder 3"/>
          <p:cNvSpPr>
            <a:spLocks noGrp="1"/>
          </p:cNvSpPr>
          <p:nvPr>
            <p:ph type="sldNum" idx="6"/>
          </p:nvPr>
        </p:nvSpPr>
        <p:spPr/>
        <p:txBody>
          <a:bodyPr/>
          <a:p>
            <a:fld id="{FD04C17D-87BA-4F8A-8ACD-84D0BABD653A}" type="slidenum">
              <a:t>65</a:t>
            </a:fld>
          </a:p>
        </p:txBody>
      </p:sp>
      <p:sp>
        <p:nvSpPr>
          <p:cNvPr id="5" name="PlaceHolder 4"/>
          <p:cNvSpPr>
            <a:spLocks noGrp="1"/>
          </p:cNvSpPr>
          <p:nvPr>
            <p:ph type="dt" idx="4"/>
          </p:nvPr>
        </p:nvSpPr>
        <p:spPr/>
        <p:txBody>
          <a:bodyPr/>
          <a:p>
            <a:fld id="{C5CB64CF-11AE-4BC5-9A81-135B8B8778BD}" type="datetime3">
              <a:rPr lang="cs-CZ"/>
              <a:t>12. září 2024</a:t>
            </a:fld>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Class Scanner</a:t>
            </a:r>
            <a:br>
              <a:rPr sz="2700"/>
            </a:br>
            <a:r>
              <a:rPr b="1" lang="en-US" sz="1800" strike="noStrike" u="none">
                <a:solidFill>
                  <a:srgbClr val="00a499"/>
                </a:solidFill>
                <a:uFillTx/>
                <a:latin typeface="Calibri"/>
              </a:rPr>
              <a:t>Splitting a string of characters into tokens</a:t>
            </a:r>
            <a:endParaRPr b="0" lang="cs-CZ" sz="1800" strike="noStrike" u="none">
              <a:solidFill>
                <a:schemeClr val="dk1"/>
              </a:solidFill>
              <a:uFillTx/>
              <a:latin typeface="Calibri"/>
            </a:endParaRPr>
          </a:p>
        </p:txBody>
      </p:sp>
      <p:sp>
        <p:nvSpPr>
          <p:cNvPr id="476" name="TextovéPole 7"/>
          <p:cNvSpPr/>
          <p:nvPr/>
        </p:nvSpPr>
        <p:spPr>
          <a:xfrm>
            <a:off x="373320" y="2076120"/>
            <a:ext cx="8006040" cy="393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1" lang="cs-CZ" sz="1400" strike="noStrike" u="none">
                <a:solidFill>
                  <a:srgbClr val="00b050"/>
                </a:solidFill>
                <a:uFillTx/>
                <a:latin typeface="Menlo"/>
              </a:rPr>
              <a:t>import</a:t>
            </a:r>
            <a:r>
              <a:rPr b="0" lang="cs-CZ" sz="1400" strike="noStrike" u="none">
                <a:solidFill>
                  <a:srgbClr val="00b050"/>
                </a:solidFill>
                <a:uFillTx/>
                <a:latin typeface="Menlo"/>
              </a:rPr>
              <a:t> java.io.File;</a:t>
            </a:r>
            <a:endParaRPr b="0" lang="cs-CZ" sz="1400" strike="noStrike" u="none">
              <a:solidFill>
                <a:srgbClr val="000000"/>
              </a:solidFill>
              <a:uFillTx/>
              <a:latin typeface="Arial"/>
            </a:endParaRPr>
          </a:p>
          <a:p>
            <a:pPr defTabSz="914400">
              <a:lnSpc>
                <a:spcPct val="100000"/>
              </a:lnSpc>
            </a:pPr>
            <a:r>
              <a:rPr b="1" lang="cs-CZ" sz="1400" strike="noStrike" u="none">
                <a:solidFill>
                  <a:srgbClr val="00b0f0"/>
                </a:solidFill>
                <a:uFillTx/>
                <a:latin typeface="Menlo"/>
              </a:rPr>
              <a:t>import</a:t>
            </a:r>
            <a:r>
              <a:rPr b="0" lang="cs-CZ" sz="1400" strike="noStrike" u="none">
                <a:solidFill>
                  <a:srgbClr val="00b0f0"/>
                </a:solidFill>
                <a:uFillTx/>
                <a:latin typeface="Menlo"/>
              </a:rPr>
              <a:t> java.io.FileNotFoundException;</a:t>
            </a:r>
            <a:endParaRPr b="0" lang="cs-CZ" sz="1400" strike="noStrike" u="none">
              <a:solidFill>
                <a:srgbClr val="000000"/>
              </a:solidFill>
              <a:uFillTx/>
              <a:latin typeface="Arial"/>
            </a:endParaRPr>
          </a:p>
          <a:p>
            <a:pPr defTabSz="914400">
              <a:lnSpc>
                <a:spcPct val="100000"/>
              </a:lnSpc>
            </a:pPr>
            <a:r>
              <a:rPr b="1" lang="cs-CZ" sz="1400" strike="noStrike" u="none">
                <a:solidFill>
                  <a:srgbClr val="ff0000"/>
                </a:solidFill>
                <a:uFillTx/>
                <a:latin typeface="Menlo"/>
              </a:rPr>
              <a:t>import</a:t>
            </a:r>
            <a:r>
              <a:rPr b="0" lang="cs-CZ" sz="1400" strike="noStrike" u="none">
                <a:solidFill>
                  <a:srgbClr val="ff0000"/>
                </a:solidFill>
                <a:uFillTx/>
                <a:latin typeface="Menlo"/>
              </a:rPr>
              <a:t> java.util.Scanner;</a:t>
            </a:r>
            <a:endParaRPr b="0" lang="cs-CZ" sz="1400" strike="noStrike" u="none">
              <a:solidFill>
                <a:srgbClr val="000000"/>
              </a:solidFill>
              <a:uFillTx/>
              <a:latin typeface="Arial"/>
            </a:endParaRPr>
          </a:p>
          <a:p>
            <a:pPr defTabSz="914400">
              <a:lnSpc>
                <a:spcPct val="100000"/>
              </a:lnSpc>
            </a:pPr>
            <a:br>
              <a:rPr sz="1400"/>
            </a:br>
            <a:endParaRPr b="0" lang="cs-CZ" sz="1400" strike="noStrike" u="none">
              <a:solidFill>
                <a:srgbClr val="000000"/>
              </a:solidFill>
              <a:uFillTx/>
              <a:latin typeface="Arial"/>
            </a:endParaRPr>
          </a:p>
          <a:p>
            <a:pPr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class</a:t>
            </a:r>
            <a:r>
              <a:rPr b="0" lang="cs-CZ" sz="1400" strike="noStrike" u="none">
                <a:solidFill>
                  <a:srgbClr val="000000"/>
                </a:solidFill>
                <a:uFillTx/>
                <a:latin typeface="Menlo"/>
              </a:rPr>
              <a:t> Test {</a:t>
            </a:r>
            <a:endParaRPr b="0" lang="cs-CZ" sz="1400" strike="noStrike" u="none">
              <a:solidFill>
                <a:srgbClr val="000000"/>
              </a:solidFill>
              <a:uFillTx/>
              <a:latin typeface="Arial"/>
            </a:endParaRPr>
          </a:p>
          <a:p>
            <a:pPr marL="457200" defTabSz="914400">
              <a:lnSpc>
                <a:spcPct val="100000"/>
              </a:lnSpc>
            </a:pPr>
            <a:r>
              <a:rPr b="1" lang="cs-CZ" sz="1400" strike="noStrike" u="none">
                <a:solidFill>
                  <a:srgbClr val="7f0055"/>
                </a:solidFill>
                <a:uFillTx/>
                <a:latin typeface="Menlo"/>
              </a:rPr>
              <a:t>public</a:t>
            </a:r>
            <a:r>
              <a:rPr b="0" lang="cs-CZ" sz="1400" strike="noStrike" u="none">
                <a:solidFill>
                  <a:srgbClr val="000000"/>
                </a:solidFill>
                <a:uFillTx/>
                <a:latin typeface="Menlo"/>
              </a:rPr>
              <a:t> </a:t>
            </a:r>
            <a:r>
              <a:rPr b="1" lang="cs-CZ" sz="1400" strike="noStrike" u="none">
                <a:solidFill>
                  <a:srgbClr val="7f0055"/>
                </a:solidFill>
                <a:uFillTx/>
                <a:latin typeface="Menlo"/>
              </a:rPr>
              <a:t>static</a:t>
            </a:r>
            <a:r>
              <a:rPr b="0" lang="cs-CZ" sz="1400" strike="noStrike" u="none">
                <a:solidFill>
                  <a:srgbClr val="000000"/>
                </a:solidFill>
                <a:uFillTx/>
                <a:latin typeface="Menlo"/>
              </a:rPr>
              <a:t> </a:t>
            </a:r>
            <a:r>
              <a:rPr b="1" lang="cs-CZ" sz="1400" strike="noStrike" u="none">
                <a:solidFill>
                  <a:srgbClr val="7f0055"/>
                </a:solidFill>
                <a:uFillTx/>
                <a:latin typeface="Menlo"/>
              </a:rPr>
              <a:t>void</a:t>
            </a:r>
            <a:r>
              <a:rPr b="0" lang="cs-CZ" sz="1400" strike="noStrike" u="none">
                <a:solidFill>
                  <a:srgbClr val="000000"/>
                </a:solidFill>
                <a:uFillTx/>
                <a:latin typeface="Menlo"/>
              </a:rPr>
              <a:t> main(String[] </a:t>
            </a:r>
            <a:r>
              <a:rPr b="0" lang="cs-CZ" sz="1400" strike="noStrike" u="none">
                <a:solidFill>
                  <a:srgbClr val="6a3e3e"/>
                </a:solidFill>
                <a:uFillTx/>
                <a:latin typeface="Menlo"/>
              </a:rPr>
              <a:t>args</a:t>
            </a:r>
            <a:r>
              <a:rPr b="0" lang="cs-CZ" sz="1400" strike="noStrike" u="none">
                <a:solidFill>
                  <a:srgbClr val="000000"/>
                </a:solidFill>
                <a:uFillTx/>
                <a:latin typeface="Menlo"/>
              </a:rPr>
              <a:t>) </a:t>
            </a:r>
            <a:r>
              <a:rPr b="1" lang="cs-CZ" sz="1400" strike="noStrike" u="none">
                <a:solidFill>
                  <a:srgbClr val="7f0055"/>
                </a:solidFill>
                <a:uFillTx/>
                <a:latin typeface="Menlo"/>
              </a:rPr>
              <a:t>throws</a:t>
            </a:r>
            <a:r>
              <a:rPr b="0" lang="cs-CZ" sz="1400" strike="noStrike" u="none">
                <a:solidFill>
                  <a:srgbClr val="000000"/>
                </a:solidFill>
                <a:uFillTx/>
                <a:latin typeface="Menlo"/>
              </a:rPr>
              <a:t> </a:t>
            </a:r>
            <a:r>
              <a:rPr b="0" lang="cs-CZ" sz="1400" strike="noStrike" u="none">
                <a:solidFill>
                  <a:srgbClr val="00b0f0"/>
                </a:solidFill>
                <a:uFillTx/>
                <a:latin typeface="Menlo"/>
              </a:rPr>
              <a:t>FileNotFoundException </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Scanner </a:t>
            </a:r>
            <a:r>
              <a:rPr b="0" lang="cs-CZ" sz="1400" strike="noStrike" u="none">
                <a:solidFill>
                  <a:srgbClr val="6a3e3e"/>
                </a:solidFill>
                <a:uFillTx/>
                <a:latin typeface="Menlo"/>
              </a:rPr>
              <a:t>sc</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6a3e3e"/>
                </a:solidFill>
                <a:uFillTx/>
                <a:latin typeface="Menlo"/>
              </a:rPr>
              <a:t>sc</a:t>
            </a:r>
            <a:r>
              <a:rPr b="0" lang="cs-CZ" sz="1400" strike="noStrike" u="none">
                <a:solidFill>
                  <a:srgbClr val="000000"/>
                </a:solidFill>
                <a:uFillTx/>
                <a:latin typeface="Menlo"/>
              </a:rPr>
              <a:t> = </a:t>
            </a:r>
            <a:r>
              <a:rPr b="1" lang="cs-CZ" sz="1400" strike="noStrike" u="none">
                <a:solidFill>
                  <a:srgbClr val="ff0000"/>
                </a:solidFill>
                <a:uFillTx/>
                <a:latin typeface="Menlo"/>
              </a:rPr>
              <a:t>new</a:t>
            </a:r>
            <a:r>
              <a:rPr b="0" lang="cs-CZ" sz="1400" strike="noStrike" u="none">
                <a:solidFill>
                  <a:srgbClr val="ff0000"/>
                </a:solidFill>
                <a:uFillTx/>
                <a:latin typeface="Menlo"/>
              </a:rPr>
              <a:t> Scanner(</a:t>
            </a:r>
            <a:r>
              <a:rPr b="1" lang="cs-CZ" sz="1400" strike="noStrike" u="none">
                <a:solidFill>
                  <a:srgbClr val="00b050"/>
                </a:solidFill>
                <a:uFillTx/>
                <a:latin typeface="Menlo"/>
              </a:rPr>
              <a:t>new</a:t>
            </a:r>
            <a:r>
              <a:rPr b="0" lang="cs-CZ" sz="1400" strike="noStrike" u="none">
                <a:solidFill>
                  <a:srgbClr val="00b050"/>
                </a:solidFill>
                <a:uFillTx/>
                <a:latin typeface="Menlo"/>
              </a:rPr>
              <a:t> File("test.txt")</a:t>
            </a:r>
            <a:r>
              <a:rPr b="0" lang="cs-CZ" sz="1400" strike="noStrike" u="none">
                <a:solidFill>
                  <a:srgbClr val="ff0000"/>
                </a:solidFill>
                <a:uFillTx/>
                <a:latin typeface="Menlo"/>
              </a:rPr>
              <a:t>); </a:t>
            </a:r>
            <a:endParaRPr b="0" lang="cs-CZ" sz="1400" strike="noStrike" u="none">
              <a:solidFill>
                <a:srgbClr val="000000"/>
              </a:solidFill>
              <a:uFillTx/>
              <a:latin typeface="Arial"/>
            </a:endParaRPr>
          </a:p>
          <a:p>
            <a:pPr marL="914400" defTabSz="914400">
              <a:lnSpc>
                <a:spcPct val="100000"/>
              </a:lnSpc>
            </a:pPr>
            <a:r>
              <a:rPr b="1" lang="cs-CZ" sz="1400" strike="noStrike" u="none">
                <a:solidFill>
                  <a:srgbClr val="7f0055"/>
                </a:solidFill>
                <a:uFillTx/>
                <a:latin typeface="Menlo"/>
              </a:rPr>
              <a:t>while</a:t>
            </a:r>
            <a:r>
              <a:rPr b="0" lang="cs-CZ" sz="1400" strike="noStrike" u="none">
                <a:solidFill>
                  <a:srgbClr val="000000"/>
                </a:solidFill>
                <a:uFillTx/>
                <a:latin typeface="Menlo"/>
              </a:rPr>
              <a:t>(</a:t>
            </a:r>
            <a:r>
              <a:rPr b="0" lang="cs-CZ" sz="1400" strike="noStrike" u="none">
                <a:solidFill>
                  <a:srgbClr val="ff0000"/>
                </a:solidFill>
                <a:uFillTx/>
                <a:latin typeface="Menlo"/>
              </a:rPr>
              <a:t>sc.hasNext()</a:t>
            </a:r>
            <a:r>
              <a:rPr b="0" lang="cs-CZ" sz="1400" strike="noStrike" u="none">
                <a:solidFill>
                  <a:srgbClr val="000000"/>
                </a:solidFill>
                <a:uFillTx/>
                <a:latin typeface="Menlo"/>
              </a:rPr>
              <a:t>) {</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	</a:t>
            </a:r>
            <a:r>
              <a:rPr b="0" lang="cs-CZ" sz="1400" strike="noStrike" u="none">
                <a:solidFill>
                  <a:srgbClr val="000000"/>
                </a:solidFill>
                <a:uFillTx/>
                <a:latin typeface="Menlo"/>
              </a:rPr>
              <a:t>System.</a:t>
            </a:r>
            <a:r>
              <a:rPr b="1" i="1" lang="cs-CZ" sz="1400" strike="noStrike" u="none">
                <a:solidFill>
                  <a:srgbClr val="0000c0"/>
                </a:solidFill>
                <a:uFillTx/>
                <a:latin typeface="Menlo"/>
              </a:rPr>
              <a:t>out</a:t>
            </a:r>
            <a:r>
              <a:rPr b="0" lang="cs-CZ" sz="1400" strike="noStrike" u="none">
                <a:solidFill>
                  <a:srgbClr val="000000"/>
                </a:solidFill>
                <a:uFillTx/>
                <a:latin typeface="Menlo"/>
              </a:rPr>
              <a:t>.println(</a:t>
            </a:r>
            <a:r>
              <a:rPr b="0" lang="cs-CZ" sz="1400" strike="noStrike" u="none">
                <a:solidFill>
                  <a:srgbClr val="ff0000"/>
                </a:solidFill>
                <a:uFillTx/>
                <a:latin typeface="Menlo"/>
              </a:rPr>
              <a:t>sc.nextLine()</a:t>
            </a: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9144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marL="457200"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r>
              <a:rPr b="0" lang="cs-CZ" sz="1400" strike="noStrike" u="none">
                <a:solidFill>
                  <a:srgbClr val="000000"/>
                </a:solidFill>
                <a:uFillTx/>
                <a:latin typeface="Menlo"/>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p:txBody>
      </p:sp>
      <p:sp>
        <p:nvSpPr>
          <p:cNvPr id="3" name="PlaceHolder 2"/>
          <p:cNvSpPr>
            <a:spLocks noGrp="1"/>
          </p:cNvSpPr>
          <p:nvPr>
            <p:ph type="ftr" idx="5"/>
          </p:nvPr>
        </p:nvSpPr>
        <p:spPr/>
        <p:txBody>
          <a:bodyPr/>
          <a:p>
            <a:r>
              <a:t>Java Programming I.</a:t>
            </a:r>
          </a:p>
        </p:txBody>
      </p:sp>
      <p:sp>
        <p:nvSpPr>
          <p:cNvPr id="4" name="PlaceHolder 3"/>
          <p:cNvSpPr>
            <a:spLocks noGrp="1"/>
          </p:cNvSpPr>
          <p:nvPr>
            <p:ph type="sldNum" idx="6"/>
          </p:nvPr>
        </p:nvSpPr>
        <p:spPr/>
        <p:txBody>
          <a:bodyPr/>
          <a:p>
            <a:fld id="{54951AA4-DD08-4234-BDB5-C3011D9EDEBB}" type="slidenum">
              <a:t>66</a:t>
            </a:fld>
          </a:p>
        </p:txBody>
      </p:sp>
      <p:sp>
        <p:nvSpPr>
          <p:cNvPr id="5" name="PlaceHolder 4"/>
          <p:cNvSpPr>
            <a:spLocks noGrp="1"/>
          </p:cNvSpPr>
          <p:nvPr>
            <p:ph type="dt" idx="4"/>
          </p:nvPr>
        </p:nvSpPr>
        <p:spPr/>
        <p:txBody>
          <a:bodyPr/>
          <a:p>
            <a:fld id="{B4CA47A3-CA60-4673-854C-68A4D7EF1EEB}" type="datetime3">
              <a:rPr lang="cs-CZ"/>
              <a:t>12. září 2024</a:t>
            </a:fld>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7" name="TextShape 2"/>
          <p:cNvSpPr/>
          <p:nvPr/>
        </p:nvSpPr>
        <p:spPr>
          <a:xfrm>
            <a:off x="928800" y="142920"/>
            <a:ext cx="8000280" cy="999360"/>
          </a:xfrm>
          <a:prstGeom prst="rect">
            <a:avLst/>
          </a:prstGeom>
          <a:noFill/>
          <a:ln w="936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47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Nested (Internal) class</a:t>
            </a:r>
            <a:endParaRPr b="0" lang="cs-CZ" sz="2700" strike="noStrike" u="none">
              <a:solidFill>
                <a:schemeClr val="dk1"/>
              </a:solidFill>
              <a:uFillTx/>
              <a:latin typeface="Calibri"/>
            </a:endParaRPr>
          </a:p>
        </p:txBody>
      </p:sp>
      <p:sp>
        <p:nvSpPr>
          <p:cNvPr id="47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en-US" sz="3200" strike="noStrike" u="none">
                <a:solidFill>
                  <a:srgbClr val="000000"/>
                </a:solidFill>
                <a:uFillTx/>
                <a:latin typeface="Arial"/>
              </a:rPr>
              <a:t>Global – could be qualified with name/instance of outer class. </a:t>
            </a:r>
            <a:endParaRPr b="0" lang="cs-CZ" sz="32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Arial"/>
              </a:rPr>
              <a:t>class  – static internal class</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Arial"/>
              </a:rPr>
              <a:t>instance – inner classes.</a:t>
            </a:r>
            <a:endParaRPr b="0" lang="cs-CZ" sz="28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en-US" sz="3200" strike="noStrike" u="none">
                <a:solidFill>
                  <a:srgbClr val="000000"/>
                </a:solidFill>
                <a:uFillTx/>
                <a:latin typeface="Arial"/>
              </a:rPr>
              <a:t>Local – defined in block of code</a:t>
            </a:r>
            <a:endParaRPr b="0" lang="cs-CZ" sz="32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Arial"/>
              </a:rPr>
              <a:t>Named,</a:t>
            </a:r>
            <a:endParaRPr b="0" lang="cs-CZ" sz="28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en-US" sz="2800" strike="noStrike" u="none">
                <a:solidFill>
                  <a:srgbClr val="000000"/>
                </a:solidFill>
                <a:uFillTx/>
                <a:latin typeface="Arial"/>
              </a:rPr>
              <a:t>Anonymous.</a:t>
            </a:r>
            <a:endParaRPr b="0" lang="cs-CZ" sz="2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Static internal class</a:t>
            </a:r>
            <a:endParaRPr b="0" lang="cs-CZ" sz="2700" strike="noStrike" u="none">
              <a:solidFill>
                <a:schemeClr val="dk1"/>
              </a:solidFill>
              <a:uFillTx/>
              <a:latin typeface="Calibri"/>
            </a:endParaRPr>
          </a:p>
        </p:txBody>
      </p:sp>
      <p:sp>
        <p:nvSpPr>
          <p:cNvPr id="48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static internal class can only access static attributes of its containing (external)class.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Internal class that does not need an object of the enclosing class to exist.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Useful class for hiding layout details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 another class, one can instantiate an internal class object, provided you use the visibility qualifier which is the name of the enclosing (external) class in order to access the internal class.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name of the internal class is </a:t>
            </a:r>
            <a:r>
              <a:rPr b="1" lang="en-US" sz="2400" strike="noStrike" u="none">
                <a:solidFill>
                  <a:schemeClr val="dk1"/>
                </a:solidFill>
                <a:uFillTx/>
                <a:latin typeface="Calibri"/>
              </a:rPr>
              <a:t>ExternalClass.InternalClass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Languages I.</a:t>
            </a:r>
          </a:p>
        </p:txBody>
      </p:sp>
      <p:sp>
        <p:nvSpPr>
          <p:cNvPr id="5" name="PlaceHolder 4"/>
          <p:cNvSpPr>
            <a:spLocks noGrp="1"/>
          </p:cNvSpPr>
          <p:nvPr>
            <p:ph type="sldNum" idx="6"/>
          </p:nvPr>
        </p:nvSpPr>
        <p:spPr/>
        <p:txBody>
          <a:bodyPr/>
          <a:p>
            <a:fld id="{B9CDBE0D-CEFB-4636-967E-8863BF9FF5E2}" type="slidenum">
              <a:t>68</a:t>
            </a:fld>
          </a:p>
        </p:txBody>
      </p:sp>
      <p:sp>
        <p:nvSpPr>
          <p:cNvPr id="6" name="PlaceHolder 5"/>
          <p:cNvSpPr>
            <a:spLocks noGrp="1"/>
          </p:cNvSpPr>
          <p:nvPr>
            <p:ph type="dt" idx="4"/>
          </p:nvPr>
        </p:nvSpPr>
        <p:spPr/>
        <p:txBody>
          <a:bodyPr/>
          <a:p>
            <a:fld id="{B6E96A77-90E1-41E6-B543-37A02DFD8D51}" type="datetime3">
              <a:rPr lang="cs-CZ"/>
              <a:t>12. září 2024</a:t>
            </a:fld>
          </a:p>
        </p:txBody>
      </p:sp>
    </p:spTree>
  </p:cSld>
  <mc:AlternateContent>
    <mc:Choice Requires="p14">
      <p:transition spd="slow" p14:dur="2000"/>
    </mc:Choice>
    <mc:Fallback>
      <p:transition spd="slow"/>
    </mc:Fallback>
  </mc:AlternateContent>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2" name="TextShape 1"/>
          <p:cNvSpPr/>
          <p:nvPr/>
        </p:nvSpPr>
        <p:spPr>
          <a:xfrm>
            <a:off x="928800" y="142920"/>
            <a:ext cx="8000280" cy="999360"/>
          </a:xfrm>
          <a:prstGeom prst="rect">
            <a:avLst/>
          </a:prstGeom>
          <a:noFill/>
          <a:ln w="936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483" name="CustomShape 2"/>
          <p:cNvSpPr/>
          <p:nvPr/>
        </p:nvSpPr>
        <p:spPr>
          <a:xfrm>
            <a:off x="288720" y="3429000"/>
            <a:ext cx="8640360" cy="2833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000" strike="noStrike" u="none">
                <a:solidFill>
                  <a:srgbClr val="7f0055"/>
                </a:solidFill>
                <a:uFillTx/>
                <a:latin typeface="Verdana"/>
              </a:rPr>
              <a:t>public</a:t>
            </a:r>
            <a:r>
              <a:rPr b="1" lang="en-US" sz="2000" strike="noStrike" u="none">
                <a:solidFill>
                  <a:srgbClr val="000000"/>
                </a:solidFill>
                <a:uFillTx/>
                <a:latin typeface="Verdana"/>
              </a:rPr>
              <a:t> </a:t>
            </a:r>
            <a:r>
              <a:rPr b="1" lang="en-US" sz="2000" strike="noStrike" u="none">
                <a:solidFill>
                  <a:srgbClr val="7f0055"/>
                </a:solidFill>
                <a:uFillTx/>
                <a:latin typeface="Verdana"/>
              </a:rPr>
              <a:t>interface</a:t>
            </a:r>
            <a:r>
              <a:rPr b="1" lang="en-US" sz="2000" strike="noStrike" u="none">
                <a:solidFill>
                  <a:srgbClr val="000000"/>
                </a:solidFill>
                <a:uFillTx/>
                <a:latin typeface="Verdana"/>
              </a:rPr>
              <a:t> </a:t>
            </a:r>
            <a:r>
              <a:rPr b="0" lang="en-US" sz="2000" strike="noStrike" u="none">
                <a:solidFill>
                  <a:srgbClr val="000000"/>
                </a:solidFill>
                <a:uFillTx/>
                <a:latin typeface="Verdana"/>
              </a:rPr>
              <a:t>IMovable{</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1" lang="en-US" sz="2000" strike="noStrike" u="none">
                <a:solidFill>
                  <a:srgbClr val="7f0055"/>
                </a:solidFill>
                <a:uFillTx/>
                <a:latin typeface="Verdana"/>
              </a:rPr>
              <a:t>    </a:t>
            </a:r>
            <a:r>
              <a:rPr b="1" lang="en-US" sz="2000" strike="noStrike" u="none">
                <a:solidFill>
                  <a:srgbClr val="7f0055"/>
                </a:solidFill>
                <a:uFillTx/>
                <a:latin typeface="Verdana"/>
              </a:rPr>
              <a:t>static</a:t>
            </a:r>
            <a:r>
              <a:rPr b="1" lang="en-US" sz="2000" strike="noStrike" u="none">
                <a:solidFill>
                  <a:srgbClr val="000000"/>
                </a:solidFill>
                <a:uFillTx/>
                <a:latin typeface="Verdana"/>
              </a:rPr>
              <a:t> </a:t>
            </a:r>
            <a:r>
              <a:rPr b="1" lang="en-US" sz="2000" strike="noStrike" u="none">
                <a:solidFill>
                  <a:srgbClr val="7f0055"/>
                </a:solidFill>
                <a:uFillTx/>
                <a:latin typeface="Verdana"/>
              </a:rPr>
              <a:t>public</a:t>
            </a:r>
            <a:r>
              <a:rPr b="1" lang="en-US" sz="2000" strike="noStrike" u="none">
                <a:solidFill>
                  <a:srgbClr val="000000"/>
                </a:solidFill>
                <a:uFillTx/>
                <a:latin typeface="Verdana"/>
              </a:rPr>
              <a:t> </a:t>
            </a:r>
            <a:r>
              <a:rPr b="1" lang="en-US" sz="2000" strike="noStrike" u="none">
                <a:solidFill>
                  <a:srgbClr val="7f0055"/>
                </a:solidFill>
                <a:uFillTx/>
                <a:latin typeface="Verdana"/>
              </a:rPr>
              <a:t>class</a:t>
            </a:r>
            <a:r>
              <a:rPr b="1" lang="en-US" sz="2000" strike="noStrike" u="none">
                <a:solidFill>
                  <a:srgbClr val="000000"/>
                </a:solidFill>
                <a:uFillTx/>
                <a:latin typeface="Verdana"/>
              </a:rPr>
              <a:t> </a:t>
            </a:r>
            <a:r>
              <a:rPr b="0" lang="en-US" sz="2000" strike="noStrike" u="none">
                <a:solidFill>
                  <a:srgbClr val="000000"/>
                </a:solidFill>
                <a:uFillTx/>
                <a:latin typeface="Verdana"/>
              </a:rPr>
              <a:t>Madapter </a:t>
            </a:r>
            <a:r>
              <a:rPr b="1" lang="en-US" sz="2000" strike="noStrike" u="none">
                <a:solidFill>
                  <a:srgbClr val="7f0055"/>
                </a:solidFill>
                <a:uFillTx/>
                <a:latin typeface="Verdana"/>
              </a:rPr>
              <a:t>implements</a:t>
            </a:r>
            <a:r>
              <a:rPr b="0" lang="en-US" sz="2000" strike="noStrike" u="none">
                <a:solidFill>
                  <a:srgbClr val="000000"/>
                </a:solidFill>
                <a:uFillTx/>
                <a:latin typeface="Verdana"/>
              </a:rPr>
              <a:t> IMovable{    }</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r>
              <a:rPr b="0" lang="en-US" sz="2000" strike="noStrike" u="none">
                <a:solidFill>
                  <a:srgbClr val="000000"/>
                </a:solidFill>
                <a:uFillTx/>
                <a:latin typeface="Verdana"/>
              </a:rPr>
              <a:t>    …</a:t>
            </a:r>
            <a:endParaRPr b="0" lang="cs-CZ" sz="2000" strike="noStrike" u="none">
              <a:solidFill>
                <a:srgbClr val="000000"/>
              </a:solidFill>
              <a:uFillTx/>
              <a:latin typeface="Arial"/>
            </a:endParaRPr>
          </a:p>
          <a:p>
            <a:pPr defTabSz="914400">
              <a:lnSpc>
                <a:spcPct val="100000"/>
              </a:lnSpc>
            </a:pPr>
            <a:r>
              <a:rPr b="0" lang="en-US" sz="2000" strike="noStrike" u="none">
                <a:solidFill>
                  <a:srgbClr val="000000"/>
                </a:solidFill>
                <a:uFillTx/>
                <a:latin typeface="Verdana"/>
              </a:rPr>
              <a:t>    </a:t>
            </a:r>
            <a:r>
              <a:rPr b="0" lang="en-US" sz="2000" strike="noStrike" u="none">
                <a:solidFill>
                  <a:srgbClr val="000000"/>
                </a:solidFill>
                <a:uFillTx/>
                <a:latin typeface="Verdana"/>
              </a:rPr>
              <a:t>IMovable.MAdapter val_n = </a:t>
            </a:r>
            <a:r>
              <a:rPr b="1" lang="en-US" sz="2000" strike="noStrike" u="none">
                <a:solidFill>
                  <a:srgbClr val="7f0055"/>
                </a:solidFill>
                <a:uFillTx/>
                <a:latin typeface="Verdana"/>
              </a:rPr>
              <a:t>new</a:t>
            </a:r>
            <a:r>
              <a:rPr b="1" lang="en-US" sz="2000" strike="noStrike" u="none">
                <a:solidFill>
                  <a:srgbClr val="000000"/>
                </a:solidFill>
                <a:uFillTx/>
                <a:latin typeface="Verdana"/>
              </a:rPr>
              <a:t> </a:t>
            </a:r>
            <a:r>
              <a:rPr b="0" lang="en-US" sz="2000" strike="noStrike" u="none">
                <a:solidFill>
                  <a:srgbClr val="000000"/>
                </a:solidFill>
                <a:uFillTx/>
                <a:latin typeface="Verdana"/>
              </a:rPr>
              <a:t>IMovable.MAdapter();</a:t>
            </a: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a:p>
            <a:pPr defTabSz="914400">
              <a:lnSpc>
                <a:spcPct val="100000"/>
              </a:lnSpc>
            </a:pPr>
            <a:endParaRPr b="0" lang="cs-CZ" sz="2000" strike="noStrike" u="none">
              <a:solidFill>
                <a:srgbClr val="000000"/>
              </a:solidFill>
              <a:uFillTx/>
              <a:latin typeface="Arial"/>
            </a:endParaRPr>
          </a:p>
        </p:txBody>
      </p:sp>
      <p:sp>
        <p:nvSpPr>
          <p:cNvPr id="484" name="CustomShape 3"/>
          <p:cNvSpPr/>
          <p:nvPr/>
        </p:nvSpPr>
        <p:spPr>
          <a:xfrm>
            <a:off x="5615280" y="2528280"/>
            <a:ext cx="3239640" cy="1367280"/>
          </a:xfrm>
          <a:prstGeom prst="wedgeRectCallout">
            <a:avLst>
              <a:gd name="adj1" fmla="val 6769"/>
              <a:gd name="adj2" fmla="val 163938"/>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Class nested type is qualified with name of outer type – if is needed.</a:t>
            </a:r>
            <a:endParaRPr b="0" lang="cs-CZ" sz="1800" strike="noStrike" u="none">
              <a:solidFill>
                <a:srgbClr val="000000"/>
              </a:solidFill>
              <a:uFillTx/>
              <a:latin typeface="Arial"/>
            </a:endParaRPr>
          </a:p>
        </p:txBody>
      </p:sp>
      <p:sp>
        <p:nvSpPr>
          <p:cNvPr id="48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Static internal class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3000" strike="noStrike" u="none">
                <a:solidFill>
                  <a:srgbClr val="00a499"/>
                </a:solidFill>
                <a:uFillTx/>
                <a:latin typeface="Times New Roman"/>
              </a:rPr>
              <a:t>Features of Java technology</a:t>
            </a:r>
            <a:endParaRPr b="0" lang="cs-CZ" sz="3000" strike="noStrike" u="none">
              <a:solidFill>
                <a:schemeClr val="dk1"/>
              </a:solidFill>
              <a:uFillTx/>
              <a:latin typeface="Calibri"/>
            </a:endParaRPr>
          </a:p>
        </p:txBody>
      </p:sp>
      <p:sp>
        <p:nvSpPr>
          <p:cNvPr id="20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Multiplatform and portable</a:t>
            </a:r>
            <a:endParaRPr b="0" lang="cs-CZ" sz="2400" strike="noStrike" u="none">
              <a:solidFill>
                <a:schemeClr val="dk1"/>
              </a:solidFill>
              <a:uFillTx/>
              <a:latin typeface="Calibri"/>
            </a:endParaRPr>
          </a:p>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Object Oriented</a:t>
            </a:r>
            <a:endParaRPr b="0" lang="cs-CZ" sz="2400" strike="noStrike" u="none">
              <a:solidFill>
                <a:schemeClr val="dk1"/>
              </a:solidFill>
              <a:uFillTx/>
              <a:latin typeface="Calibri"/>
            </a:endParaRPr>
          </a:p>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It has simple language – core is API</a:t>
            </a:r>
            <a:endParaRPr b="0" lang="cs-CZ" sz="2400" strike="noStrike" u="none">
              <a:solidFill>
                <a:schemeClr val="dk1"/>
              </a:solidFill>
              <a:uFillTx/>
              <a:latin typeface="Calibri"/>
            </a:endParaRPr>
          </a:p>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Robust, Dynamic and Secure</a:t>
            </a:r>
            <a:endParaRPr b="0" lang="cs-CZ" sz="2400" strike="noStrike" u="none">
              <a:solidFill>
                <a:schemeClr val="dk1"/>
              </a:solidFill>
              <a:uFillTx/>
              <a:latin typeface="Calibri"/>
            </a:endParaRPr>
          </a:p>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Multithreaded</a:t>
            </a:r>
            <a:endParaRPr b="0" lang="cs-CZ" sz="2400" strike="noStrike" u="none">
              <a:solidFill>
                <a:schemeClr val="dk1"/>
              </a:solidFill>
              <a:uFillTx/>
              <a:latin typeface="Calibri"/>
            </a:endParaRPr>
          </a:p>
          <a:p>
            <a:pPr marL="171360" indent="-171360" defTabSz="685800">
              <a:lnSpc>
                <a:spcPct val="90000"/>
              </a:lnSpc>
              <a:spcBef>
                <a:spcPts val="641"/>
              </a:spcBef>
              <a:buClr>
                <a:srgbClr val="000000"/>
              </a:buClr>
              <a:buFont typeface="Arial"/>
              <a:buChar char="•"/>
            </a:pPr>
            <a:r>
              <a:rPr b="0" lang="cs-CZ" sz="2400" strike="noStrike" u="none">
                <a:solidFill>
                  <a:schemeClr val="dk1"/>
                </a:solidFill>
                <a:uFillTx/>
                <a:latin typeface="Calibri"/>
              </a:rPr>
              <a:t>Support for distributed application</a:t>
            </a:r>
            <a:endParaRPr b="0" lang="cs-CZ" sz="2400" strike="noStrike" u="none">
              <a:solidFill>
                <a:schemeClr val="dk1"/>
              </a:solidFill>
              <a:uFillTx/>
              <a:latin typeface="Calibri"/>
            </a:endParaRPr>
          </a:p>
          <a:p>
            <a:pPr marL="171360" indent="-171360" defTabSz="685800">
              <a:lnSpc>
                <a:spcPct val="90000"/>
              </a:lnSpc>
              <a:spcBef>
                <a:spcPts val="641"/>
              </a:spcBef>
              <a:buNone/>
              <a:tabLst>
                <a:tab algn="l" pos="0"/>
              </a:tabLst>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Inner classes (non-static internal class)</a:t>
            </a:r>
            <a:endParaRPr b="0" lang="cs-CZ" sz="2700" strike="noStrike" u="none">
              <a:solidFill>
                <a:schemeClr val="dk1"/>
              </a:solidFill>
              <a:uFillTx/>
              <a:latin typeface="Calibri"/>
            </a:endParaRPr>
          </a:p>
        </p:txBody>
      </p:sp>
      <p:sp>
        <p:nvSpPr>
          <p:cNvPr id="48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An internal Class instance needs an instance of the enclosing (external) class to exist.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internal class can access the fields of the object.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During construction, an internal class must be constructed by an object of the enclosing class.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 is forbidden to declare static members inside an inner-class, but it is possible to declare it at the level of its enclosing class.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Languages I.</a:t>
            </a:r>
          </a:p>
        </p:txBody>
      </p:sp>
      <p:sp>
        <p:nvSpPr>
          <p:cNvPr id="5" name="PlaceHolder 4"/>
          <p:cNvSpPr>
            <a:spLocks noGrp="1"/>
          </p:cNvSpPr>
          <p:nvPr>
            <p:ph type="sldNum" idx="6"/>
          </p:nvPr>
        </p:nvSpPr>
        <p:spPr/>
        <p:txBody>
          <a:bodyPr/>
          <a:p>
            <a:fld id="{E9A87E8D-1FD2-4785-B858-2AAF8CEF4C80}" type="slidenum">
              <a:t>70</a:t>
            </a:fld>
          </a:p>
        </p:txBody>
      </p:sp>
      <p:sp>
        <p:nvSpPr>
          <p:cNvPr id="6" name="PlaceHolder 5"/>
          <p:cNvSpPr>
            <a:spLocks noGrp="1"/>
          </p:cNvSpPr>
          <p:nvPr>
            <p:ph type="dt" idx="4"/>
          </p:nvPr>
        </p:nvSpPr>
        <p:spPr/>
        <p:txBody>
          <a:bodyPr/>
          <a:p>
            <a:fld id="{5FF60310-7760-4FD2-A216-9B2BE2114146}" type="datetime3">
              <a:rPr lang="cs-CZ"/>
              <a:t>12. září 2024</a:t>
            </a:fld>
          </a:p>
        </p:txBody>
      </p:sp>
    </p:spTree>
  </p:cSld>
  <mc:AlternateContent>
    <mc:Choice Requires="p14">
      <p:transition spd="slow" p14:dur="2000"/>
    </mc:Choice>
    <mc:Fallback>
      <p:transition spd="slow"/>
    </mc:Fallback>
  </mc:AlternateContent>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8" name="CustomShape 3"/>
          <p:cNvSpPr/>
          <p:nvPr/>
        </p:nvSpPr>
        <p:spPr>
          <a:xfrm>
            <a:off x="505080" y="2309760"/>
            <a:ext cx="6405480" cy="4359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class</a:t>
            </a:r>
            <a:r>
              <a:rPr b="1" lang="en-US" sz="1400" strike="noStrike" u="none">
                <a:solidFill>
                  <a:srgbClr val="000000"/>
                </a:solidFill>
                <a:uFillTx/>
                <a:latin typeface="Verdana"/>
              </a:rPr>
              <a:t> </a:t>
            </a:r>
            <a:r>
              <a:rPr b="0" lang="en-US" sz="1400" strike="noStrike" u="none">
                <a:solidFill>
                  <a:srgbClr val="000000"/>
                </a:solidFill>
                <a:uFillTx/>
                <a:latin typeface="Verdana"/>
              </a:rPr>
              <a:t>OutterClass {</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private</a:t>
            </a:r>
            <a:r>
              <a:rPr b="1" lang="en-US" sz="1400" strike="noStrike" u="none">
                <a:solidFill>
                  <a:srgbClr val="000000"/>
                </a:solidFill>
                <a:uFillTx/>
                <a:latin typeface="Verdana"/>
              </a:rPr>
              <a:t> </a:t>
            </a:r>
            <a:r>
              <a:rPr b="1" lang="en-US" sz="1400" strike="noStrike" u="none">
                <a:solidFill>
                  <a:srgbClr val="7f0055"/>
                </a:solidFill>
                <a:uFillTx/>
                <a:latin typeface="Verdana"/>
              </a:rPr>
              <a:t>int</a:t>
            </a:r>
            <a:r>
              <a:rPr b="1" lang="en-US" sz="1400" strike="noStrike" u="none">
                <a:solidFill>
                  <a:srgbClr val="000000"/>
                </a:solidFill>
                <a:uFillTx/>
                <a:latin typeface="Verdana"/>
              </a:rPr>
              <a:t> </a:t>
            </a:r>
            <a:r>
              <a:rPr b="0" lang="en-US" sz="1400" strike="noStrike" u="none">
                <a:solidFill>
                  <a:srgbClr val="0000c0"/>
                </a:solidFill>
                <a:uFillTx/>
                <a:latin typeface="Verdana"/>
              </a:rPr>
              <a:t>outerVal</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class</a:t>
            </a:r>
            <a:r>
              <a:rPr b="1" lang="en-US" sz="1400" strike="noStrike" u="none">
                <a:solidFill>
                  <a:srgbClr val="000000"/>
                </a:solidFill>
                <a:uFillTx/>
                <a:latin typeface="Verdana"/>
              </a:rPr>
              <a:t> </a:t>
            </a:r>
            <a:r>
              <a:rPr b="0" lang="en-US" sz="1400" strike="noStrike" u="none">
                <a:solidFill>
                  <a:srgbClr val="000000"/>
                </a:solidFill>
                <a:uFillTx/>
                <a:latin typeface="Verdana"/>
              </a:rPr>
              <a:t>InnerClass {</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private</a:t>
            </a:r>
            <a:r>
              <a:rPr b="1" lang="en-US" sz="1400" strike="noStrike" u="none">
                <a:solidFill>
                  <a:srgbClr val="000000"/>
                </a:solidFill>
                <a:uFillTx/>
                <a:latin typeface="Verdana"/>
              </a:rPr>
              <a:t> </a:t>
            </a:r>
            <a:r>
              <a:rPr b="1" lang="en-US" sz="1400" strike="noStrike" u="none">
                <a:solidFill>
                  <a:srgbClr val="7f0055"/>
                </a:solidFill>
                <a:uFillTx/>
                <a:latin typeface="Verdana"/>
              </a:rPr>
              <a:t>int</a:t>
            </a:r>
            <a:r>
              <a:rPr b="1" lang="en-US" sz="1400" strike="noStrike" u="none">
                <a:solidFill>
                  <a:srgbClr val="000000"/>
                </a:solidFill>
                <a:uFillTx/>
                <a:latin typeface="Verdana"/>
              </a:rPr>
              <a:t> </a:t>
            </a:r>
            <a:r>
              <a:rPr b="0" lang="en-US" sz="1400" strike="noStrike" u="none">
                <a:solidFill>
                  <a:srgbClr val="0000c0"/>
                </a:solidFill>
                <a:uFillTx/>
                <a:latin typeface="Verdana"/>
              </a:rPr>
              <a:t>innerVal</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void</a:t>
            </a:r>
            <a:r>
              <a:rPr b="1" lang="en-US" sz="1400" strike="noStrike" u="none">
                <a:solidFill>
                  <a:srgbClr val="000000"/>
                </a:solidFill>
                <a:uFillTx/>
                <a:latin typeface="Verdana"/>
              </a:rPr>
              <a:t> </a:t>
            </a:r>
            <a:r>
              <a:rPr b="0" lang="en-US" sz="1400" strike="noStrike" u="none">
                <a:solidFill>
                  <a:srgbClr val="000000"/>
                </a:solidFill>
                <a:uFillTx/>
                <a:latin typeface="Verdana"/>
              </a:rPr>
              <a:t>setVal(</a:t>
            </a:r>
            <a:r>
              <a:rPr b="1" lang="en-US" sz="1400" strike="noStrike" u="none">
                <a:solidFill>
                  <a:srgbClr val="7f0055"/>
                </a:solidFill>
                <a:uFillTx/>
                <a:latin typeface="Verdana"/>
              </a:rPr>
              <a:t>int</a:t>
            </a:r>
            <a:r>
              <a:rPr b="1" lang="en-US" sz="1400" strike="noStrike" u="none">
                <a:solidFill>
                  <a:srgbClr val="000000"/>
                </a:solidFill>
                <a:uFillTx/>
                <a:latin typeface="Verdana"/>
              </a:rPr>
              <a:t> </a:t>
            </a:r>
            <a:r>
              <a:rPr b="0" lang="en-US" sz="1400" strike="noStrike" u="none">
                <a:solidFill>
                  <a:srgbClr val="000000"/>
                </a:solidFill>
                <a:uFillTx/>
                <a:latin typeface="Verdana"/>
              </a:rPr>
              <a:t>val)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OutterClass.</a:t>
            </a:r>
            <a:r>
              <a:rPr b="1" lang="en-US" sz="1400" strike="noStrike" u="none">
                <a:solidFill>
                  <a:srgbClr val="7f0055"/>
                </a:solidFill>
                <a:uFillTx/>
                <a:latin typeface="Verdana"/>
                <a:ea typeface="Noto Sans CJK SC Regular"/>
              </a:rPr>
              <a:t>this</a:t>
            </a:r>
            <a:r>
              <a:rPr b="0" lang="en-US" sz="1400" strike="noStrike" u="none">
                <a:solidFill>
                  <a:srgbClr val="000000"/>
                </a:solidFill>
                <a:uFillTx/>
                <a:latin typeface="Verdana"/>
                <a:ea typeface="Noto Sans CJK SC Regular"/>
              </a:rPr>
              <a:t>.</a:t>
            </a:r>
            <a:r>
              <a:rPr b="0" lang="en-US" sz="1400" strike="noStrike" u="none">
                <a:solidFill>
                  <a:srgbClr val="0000c0"/>
                </a:solidFill>
                <a:uFillTx/>
                <a:latin typeface="Verdana"/>
                <a:ea typeface="Noto Sans CJK SC Regular"/>
              </a:rPr>
              <a:t>outerVal</a:t>
            </a:r>
            <a:r>
              <a:rPr b="0" lang="en-US" sz="1400" strike="noStrike" u="none">
                <a:solidFill>
                  <a:srgbClr val="000000"/>
                </a:solidFill>
                <a:uFillTx/>
                <a:latin typeface="Verdana"/>
                <a:ea typeface="Noto Sans CJK SC Regular"/>
              </a:rPr>
              <a:t> = val; </a:t>
            </a:r>
            <a:r>
              <a:rPr b="0" lang="en-US" sz="1400" strike="noStrike" u="none">
                <a:solidFill>
                  <a:srgbClr val="3f7f5f"/>
                </a:solidFill>
                <a:uFillTx/>
                <a:latin typeface="Verdana"/>
                <a:ea typeface="Noto Sans CJK SC Regular"/>
              </a:rPr>
              <a:t>//accessing feature </a:t>
            </a:r>
            <a:endParaRPr b="0" lang="cs-CZ" sz="1400" strike="noStrike" u="none">
              <a:solidFill>
                <a:srgbClr val="000000"/>
              </a:solidFill>
              <a:uFillTx/>
              <a:latin typeface="Arial"/>
            </a:endParaRPr>
          </a:p>
          <a:p>
            <a:pPr defTabSz="914400">
              <a:lnSpc>
                <a:spcPct val="100000"/>
              </a:lnSpc>
            </a:pPr>
            <a:r>
              <a:rPr b="0" lang="en-US" sz="1400" strike="noStrike" u="none">
                <a:solidFill>
                  <a:srgbClr val="3f7f5f"/>
                </a:solidFill>
                <a:uFillTx/>
                <a:latin typeface="Verdana"/>
                <a:ea typeface="Noto Sans CJK SC Regular"/>
              </a:rPr>
              <a:t>	</a:t>
            </a:r>
            <a:r>
              <a:rPr b="0" lang="en-US" sz="1400" strike="noStrike" u="none">
                <a:solidFill>
                  <a:srgbClr val="3f7f5f"/>
                </a:solidFill>
                <a:uFillTx/>
                <a:latin typeface="Verdana"/>
                <a:ea typeface="Noto Sans CJK SC Regular"/>
              </a:rPr>
              <a:t>	</a:t>
            </a:r>
            <a:r>
              <a:rPr b="0" lang="en-US" sz="1400" strike="noStrike" u="none">
                <a:solidFill>
                  <a:srgbClr val="3f7f5f"/>
                </a:solidFill>
                <a:uFillTx/>
                <a:latin typeface="Verdana"/>
                <a:ea typeface="Noto Sans CJK SC Regular"/>
              </a:rPr>
              <a:t>	</a:t>
            </a:r>
            <a:r>
              <a:rPr b="0" lang="en-US" sz="1400" strike="noStrike" u="none">
                <a:solidFill>
                  <a:srgbClr val="3f7f5f"/>
                </a:solidFill>
                <a:uFillTx/>
                <a:latin typeface="Verdana"/>
                <a:ea typeface="Noto Sans CJK SC Regular"/>
              </a:rPr>
              <a:t>	</a:t>
            </a:r>
            <a:r>
              <a:rPr b="0" lang="en-US" sz="1400" strike="noStrike" u="none">
                <a:solidFill>
                  <a:srgbClr val="3f7f5f"/>
                </a:solidFill>
                <a:uFillTx/>
                <a:latin typeface="Verdana"/>
                <a:ea typeface="Noto Sans CJK SC Regular"/>
              </a:rPr>
              <a:t>       </a:t>
            </a:r>
            <a:r>
              <a:rPr b="0" lang="en-US" sz="1400" strike="noStrike" u="none">
                <a:solidFill>
                  <a:srgbClr val="3f7f5f"/>
                </a:solidFill>
                <a:uFillTx/>
                <a:latin typeface="Verdana"/>
                <a:ea typeface="Noto Sans CJK SC Regular"/>
              </a:rPr>
              <a:t>//of outer class</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ea typeface="Noto Sans CJK SC Regular"/>
              </a:rPr>
              <a:t>              </a:t>
            </a:r>
            <a:r>
              <a:rPr b="1" lang="en-US" sz="1400" strike="noStrike" u="none">
                <a:solidFill>
                  <a:srgbClr val="7f0055"/>
                </a:solidFill>
                <a:uFillTx/>
                <a:latin typeface="Verdana"/>
                <a:ea typeface="Noto Sans CJK SC Regular"/>
              </a:rPr>
              <a:t>this</a:t>
            </a:r>
            <a:r>
              <a:rPr b="0" lang="en-US" sz="1400" strike="noStrike" u="none">
                <a:solidFill>
                  <a:srgbClr val="000000"/>
                </a:solidFill>
                <a:uFillTx/>
                <a:latin typeface="Verdana"/>
                <a:ea typeface="Noto Sans CJK SC Regular"/>
              </a:rPr>
              <a:t>.</a:t>
            </a:r>
            <a:r>
              <a:rPr b="0" lang="en-US" sz="1400" strike="noStrike" u="none">
                <a:solidFill>
                  <a:srgbClr val="0000c0"/>
                </a:solidFill>
                <a:uFillTx/>
                <a:latin typeface="Verdana"/>
                <a:ea typeface="Noto Sans CJK SC Regular"/>
              </a:rPr>
              <a:t>innerVal</a:t>
            </a:r>
            <a:r>
              <a:rPr b="0" lang="en-US" sz="1400" strike="noStrike" u="none">
                <a:solidFill>
                  <a:srgbClr val="000000"/>
                </a:solidFill>
                <a:uFillTx/>
                <a:latin typeface="Verdana"/>
                <a:ea typeface="Noto Sans CJK SC Regular"/>
              </a:rPr>
              <a:t> = val + 1;</a:t>
            </a:r>
            <a:r>
              <a:rPr b="0" lang="en-US" sz="1400" strike="noStrike" u="none">
                <a:solidFill>
                  <a:srgbClr val="3f7f5f"/>
                </a:solidFill>
                <a:uFillTx/>
                <a:latin typeface="Verdana"/>
                <a:ea typeface="Noto Sans CJK SC Regular"/>
              </a:rPr>
              <a:t>//accessing feature of current class</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a:t>
            </a:r>
            <a:endParaRPr b="0" lang="cs-CZ" sz="1400" strike="noStrike" u="none">
              <a:solidFill>
                <a:srgbClr val="000000"/>
              </a:solidFill>
              <a:uFillTx/>
              <a:latin typeface="Arial"/>
            </a:endParaRPr>
          </a:p>
          <a:p>
            <a:pPr defTabSz="914400">
              <a:lnSpc>
                <a:spcPct val="100000"/>
              </a:lnSpc>
            </a:pP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ea typeface="Noto Sans CJK SC Regular"/>
              </a:rPr>
              <a:t>    </a:t>
            </a:r>
            <a:r>
              <a:rPr b="1" lang="en-US" sz="1400" strike="noStrike" u="none">
                <a:solidFill>
                  <a:srgbClr val="7f0055"/>
                </a:solidFill>
                <a:uFillTx/>
                <a:latin typeface="Verdana"/>
                <a:ea typeface="Noto Sans CJK SC Regular"/>
              </a:rPr>
              <a:t>public</a:t>
            </a:r>
            <a:r>
              <a:rPr b="1"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InnerClass getInstance() {</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ea typeface="Noto Sans CJK SC Regular"/>
              </a:rPr>
              <a:t>        </a:t>
            </a:r>
            <a:r>
              <a:rPr b="1" lang="en-US" sz="1400" strike="noStrike" u="none">
                <a:solidFill>
                  <a:srgbClr val="7f0055"/>
                </a:solidFill>
                <a:uFillTx/>
                <a:latin typeface="Verdana"/>
                <a:ea typeface="Noto Sans CJK SC Regular"/>
              </a:rPr>
              <a:t>return</a:t>
            </a:r>
            <a:r>
              <a:rPr b="1" lang="en-US" sz="1400" strike="noStrike" u="none">
                <a:solidFill>
                  <a:srgbClr val="000000"/>
                </a:solidFill>
                <a:uFillTx/>
                <a:latin typeface="Verdana"/>
                <a:ea typeface="Noto Sans CJK SC Regular"/>
              </a:rPr>
              <a:t> </a:t>
            </a:r>
            <a:r>
              <a:rPr b="1" lang="en-US" sz="1400" strike="noStrike" u="none">
                <a:solidFill>
                  <a:srgbClr val="7f0055"/>
                </a:solidFill>
                <a:uFillTx/>
                <a:latin typeface="Verdana"/>
                <a:ea typeface="Noto Sans CJK SC Regular"/>
              </a:rPr>
              <a:t>new</a:t>
            </a:r>
            <a:r>
              <a:rPr b="1"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InnerClass();</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OutterClass val = </a:t>
            </a:r>
            <a:r>
              <a:rPr b="1" lang="en-US" sz="1400" strike="noStrike" u="none">
                <a:solidFill>
                  <a:srgbClr val="7f0055"/>
                </a:solidFill>
                <a:uFillTx/>
                <a:latin typeface="Verdana"/>
                <a:ea typeface="Noto Sans CJK SC Regular"/>
              </a:rPr>
              <a:t>new</a:t>
            </a:r>
            <a:r>
              <a:rPr b="1"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OutterClass();</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OutterClass.InnerClass val_i = val.</a:t>
            </a:r>
            <a:r>
              <a:rPr b="1" lang="en-US" sz="1400" strike="noStrike" u="none">
                <a:solidFill>
                  <a:srgbClr val="7f0055"/>
                </a:solidFill>
                <a:uFillTx/>
                <a:latin typeface="Verdana"/>
                <a:ea typeface="Noto Sans CJK SC Regular"/>
              </a:rPr>
              <a:t>new</a:t>
            </a:r>
            <a:r>
              <a:rPr b="1" lang="en-US" sz="1400" strike="noStrike" u="none">
                <a:solidFill>
                  <a:srgbClr val="000000"/>
                </a:solidFill>
                <a:uFillTx/>
                <a:latin typeface="Verdana"/>
                <a:ea typeface="Noto Sans CJK SC Regular"/>
              </a:rPr>
              <a:t> </a:t>
            </a:r>
            <a:r>
              <a:rPr b="0" lang="en-US" sz="1400" strike="noStrike" u="none">
                <a:solidFill>
                  <a:srgbClr val="000000"/>
                </a:solidFill>
                <a:uFillTx/>
                <a:latin typeface="Verdana"/>
                <a:ea typeface="Noto Sans CJK SC Regular"/>
              </a:rPr>
              <a:t>InnerClass();</a:t>
            </a:r>
            <a:endParaRPr b="0" lang="cs-CZ" sz="1400" strike="noStrike" u="none">
              <a:solidFill>
                <a:srgbClr val="000000"/>
              </a:solidFill>
              <a:uFillTx/>
              <a:latin typeface="Arial"/>
            </a:endParaRPr>
          </a:p>
        </p:txBody>
      </p:sp>
      <p:sp>
        <p:nvSpPr>
          <p:cNvPr id="489" name="CustomShape 1"/>
          <p:cNvSpPr/>
          <p:nvPr/>
        </p:nvSpPr>
        <p:spPr>
          <a:xfrm>
            <a:off x="6192360" y="4968000"/>
            <a:ext cx="3455640" cy="1367280"/>
          </a:xfrm>
          <a:prstGeom prst="wedgeRectCallout">
            <a:avLst>
              <a:gd name="adj1" fmla="val -59374"/>
              <a:gd name="adj2" fmla="val 108310"/>
            </a:avLst>
          </a:prstGeom>
          <a:solidFill>
            <a:srgbClr val="fafafa"/>
          </a:solidFill>
          <a:ln w="12600">
            <a:solidFill>
              <a:srgbClr val="808080"/>
            </a:solidFill>
            <a:round/>
          </a:ln>
        </p:spPr>
        <p:style>
          <a:lnRef idx="0"/>
          <a:fillRef idx="0"/>
          <a:effectRef idx="0"/>
          <a:fontRef idx="minor"/>
        </p:style>
        <p:txBody>
          <a:bodyPr lIns="90000" rIns="90000" tIns="45000" bIns="45000" anchor="t">
            <a:noAutofit/>
          </a:bodyPr>
          <a:p>
            <a:pPr defTabSz="914400">
              <a:lnSpc>
                <a:spcPct val="100000"/>
              </a:lnSpc>
            </a:pPr>
            <a:endParaRPr b="0" lang="en-US" sz="1800" strike="noStrike" u="none">
              <a:solidFill>
                <a:srgbClr val="000000"/>
              </a:solidFill>
              <a:uFillTx/>
              <a:latin typeface="Calibri"/>
            </a:endParaRPr>
          </a:p>
        </p:txBody>
      </p:sp>
      <p:sp>
        <p:nvSpPr>
          <p:cNvPr id="490" name="TextShape 2"/>
          <p:cNvSpPr/>
          <p:nvPr/>
        </p:nvSpPr>
        <p:spPr>
          <a:xfrm>
            <a:off x="928800" y="142920"/>
            <a:ext cx="8000280" cy="999360"/>
          </a:xfrm>
          <a:prstGeom prst="rect">
            <a:avLst/>
          </a:prstGeom>
          <a:noFill/>
          <a:ln w="936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491" name="CustomShape 4"/>
          <p:cNvSpPr/>
          <p:nvPr/>
        </p:nvSpPr>
        <p:spPr>
          <a:xfrm>
            <a:off x="5436000" y="4221000"/>
            <a:ext cx="3455640" cy="1367280"/>
          </a:xfrm>
          <a:prstGeom prst="wedgeRectCallout">
            <a:avLst>
              <a:gd name="adj1" fmla="val -110232"/>
              <a:gd name="adj2" fmla="val 46631"/>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Instance of inner class could be in an instance method of outer class or with instance of outer class qualification.</a:t>
            </a:r>
            <a:endParaRPr b="0" lang="cs-CZ" sz="1800" strike="noStrike" u="none">
              <a:solidFill>
                <a:srgbClr val="000000"/>
              </a:solidFill>
              <a:uFillTx/>
              <a:latin typeface="Arial"/>
            </a:endParaRPr>
          </a:p>
        </p:txBody>
      </p:sp>
      <p:sp>
        <p:nvSpPr>
          <p:cNvPr id="492" name="CustomShape 5"/>
          <p:cNvSpPr/>
          <p:nvPr/>
        </p:nvSpPr>
        <p:spPr>
          <a:xfrm>
            <a:off x="4996440" y="2118240"/>
            <a:ext cx="3167640" cy="935280"/>
          </a:xfrm>
          <a:prstGeom prst="wedgeRectCallout">
            <a:avLst>
              <a:gd name="adj1" fmla="val -91440"/>
              <a:gd name="adj2" fmla="val 127692"/>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Instance of inner class contains reference to an instance of outer class.</a:t>
            </a:r>
            <a:endParaRPr b="0" lang="cs-CZ" sz="1800" strike="noStrike" u="none">
              <a:solidFill>
                <a:srgbClr val="000000"/>
              </a:solidFill>
              <a:uFillTx/>
              <a:latin typeface="Arial"/>
            </a:endParaRPr>
          </a:p>
        </p:txBody>
      </p:sp>
      <p:sp>
        <p:nvSpPr>
          <p:cNvPr id="49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Inner classes (non-static internal class)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4"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000" strike="noStrike" u="none">
                <a:solidFill>
                  <a:schemeClr val="dk1"/>
                </a:solidFill>
                <a:uFillTx/>
                <a:latin typeface="Calibri"/>
              </a:rPr>
              <a:t>When a class definition is local to a block, it may access only attributes and constants</a:t>
            </a:r>
            <a:endParaRPr b="0" lang="cs-CZ" sz="20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95" name="TextShape 1"/>
          <p:cNvSpPr/>
          <p:nvPr/>
        </p:nvSpPr>
        <p:spPr>
          <a:xfrm>
            <a:off x="685800" y="152280"/>
            <a:ext cx="7771680" cy="685080"/>
          </a:xfrm>
          <a:prstGeom prst="rect">
            <a:avLst/>
          </a:prstGeom>
          <a:noFill/>
          <a:ln w="0">
            <a:noFill/>
          </a:ln>
        </p:spPr>
        <p:style>
          <a:lnRef idx="0"/>
          <a:fillRef idx="0"/>
          <a:effectRef idx="0"/>
          <a:fontRef idx="minor"/>
        </p:style>
        <p:txBody>
          <a:bodyPr lIns="90000" rIns="90000" tIns="45000" bIns="45000" anchor="ctr">
            <a:noAutofit/>
          </a:bodyPr>
          <a:p>
            <a:pPr algn="ctr" defTabSz="914400">
              <a:lnSpc>
                <a:spcPct val="100000"/>
              </a:lnSpc>
            </a:pPr>
            <a:endParaRPr b="1" lang="en-US" sz="3600" strike="noStrike" u="none">
              <a:solidFill>
                <a:srgbClr val="ff6600"/>
              </a:solidFill>
              <a:uFillTx/>
              <a:latin typeface="Arial"/>
            </a:endParaRPr>
          </a:p>
        </p:txBody>
      </p:sp>
      <p:sp>
        <p:nvSpPr>
          <p:cNvPr id="496" name="CustomShape 3"/>
          <p:cNvSpPr/>
          <p:nvPr/>
        </p:nvSpPr>
        <p:spPr>
          <a:xfrm>
            <a:off x="432360" y="2821320"/>
            <a:ext cx="5730120" cy="2013120"/>
          </a:xfrm>
          <a:prstGeom prst="rect">
            <a:avLst/>
          </a:prstGeom>
          <a:noFill/>
          <a:ln w="9360">
            <a:noFill/>
          </a:ln>
        </p:spPr>
        <p:style>
          <a:lnRef idx="0"/>
          <a:fillRef idx="0"/>
          <a:effectRef idx="0"/>
          <a:fontRef idx="minor"/>
        </p:style>
        <p:txBody>
          <a:bodyPr lIns="92160" rIns="92160" tIns="46080" bIns="46080" anchor="t">
            <a:spAutoFit/>
          </a:bodyPr>
          <a:p>
            <a:pPr defTabSz="914400">
              <a:lnSpc>
                <a:spcPct val="100000"/>
              </a:lnSpc>
            </a:pP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void</a:t>
            </a:r>
            <a:r>
              <a:rPr b="1" lang="en-US" sz="1400" strike="noStrike" u="none">
                <a:solidFill>
                  <a:srgbClr val="000000"/>
                </a:solidFill>
                <a:uFillTx/>
                <a:latin typeface="Verdana"/>
              </a:rPr>
              <a:t> </a:t>
            </a:r>
            <a:r>
              <a:rPr b="0" lang="en-US" sz="1400" strike="noStrike" u="none">
                <a:solidFill>
                  <a:srgbClr val="000000"/>
                </a:solidFill>
                <a:uFillTx/>
                <a:latin typeface="Verdana"/>
              </a:rPr>
              <a:t>moveDown() {</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class</a:t>
            </a:r>
            <a:r>
              <a:rPr b="1" lang="en-US" sz="1400" strike="noStrike" u="none">
                <a:solidFill>
                  <a:srgbClr val="000000"/>
                </a:solidFill>
                <a:uFillTx/>
                <a:latin typeface="Verdana"/>
              </a:rPr>
              <a:t> </a:t>
            </a:r>
            <a:r>
              <a:rPr b="0" lang="en-US" sz="1400" strike="noStrike" u="none">
                <a:solidFill>
                  <a:srgbClr val="000000"/>
                </a:solidFill>
                <a:uFillTx/>
                <a:latin typeface="Verdana"/>
              </a:rPr>
              <a:t>MThread </a:t>
            </a:r>
            <a:r>
              <a:rPr b="1" lang="en-US" sz="1400" strike="noStrike" u="none">
                <a:solidFill>
                  <a:srgbClr val="7f0055"/>
                </a:solidFill>
                <a:uFillTx/>
                <a:latin typeface="Verdana"/>
              </a:rPr>
              <a:t>extends</a:t>
            </a:r>
            <a:r>
              <a:rPr b="1" lang="en-US" sz="1400" strike="noStrike" u="none">
                <a:solidFill>
                  <a:srgbClr val="000000"/>
                </a:solidFill>
                <a:uFillTx/>
                <a:latin typeface="Verdana"/>
              </a:rPr>
              <a:t> </a:t>
            </a:r>
            <a:r>
              <a:rPr b="0" lang="en-US" sz="1400" strike="noStrike" u="none">
                <a:solidFill>
                  <a:srgbClr val="000000"/>
                </a:solidFill>
                <a:uFillTx/>
                <a:latin typeface="Verdana"/>
              </a:rPr>
              <a:t>Thread {</a:t>
            </a:r>
            <a:endParaRPr b="0" lang="cs-CZ" sz="1400" strike="noStrike" u="none">
              <a:solidFill>
                <a:srgbClr val="000000"/>
              </a:solidFill>
              <a:uFillTx/>
              <a:latin typeface="Arial"/>
            </a:endParaRPr>
          </a:p>
          <a:p>
            <a:pPr defTabSz="914400">
              <a:lnSpc>
                <a:spcPct val="100000"/>
              </a:lnSpc>
            </a:pPr>
            <a:r>
              <a:rPr b="0" lang="en-US" sz="1400" strike="noStrike" u="none">
                <a:solidFill>
                  <a:srgbClr val="646464"/>
                </a:solidFill>
                <a:uFillTx/>
                <a:latin typeface="Verdana"/>
              </a:rPr>
              <a:t>       </a:t>
            </a:r>
            <a:r>
              <a:rPr b="0" lang="en-US" sz="1400" strike="noStrike" u="none">
                <a:solidFill>
                  <a:srgbClr val="646464"/>
                </a:solidFill>
                <a:uFillTx/>
                <a:latin typeface="Verdana"/>
              </a:rPr>
              <a:t>@Override</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void</a:t>
            </a:r>
            <a:r>
              <a:rPr b="1" lang="en-US" sz="1400" strike="noStrike" u="none">
                <a:solidFill>
                  <a:srgbClr val="000000"/>
                </a:solidFill>
                <a:uFillTx/>
                <a:latin typeface="Verdana"/>
              </a:rPr>
              <a:t> </a:t>
            </a:r>
            <a:r>
              <a:rPr b="0" lang="en-US" sz="1400" strike="noStrike" u="none">
                <a:solidFill>
                  <a:srgbClr val="000000"/>
                </a:solidFill>
                <a:uFillTx/>
                <a:latin typeface="Verdana"/>
              </a:rPr>
              <a:t>run()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Baloon.</a:t>
            </a:r>
            <a:r>
              <a:rPr b="1" lang="en-US" sz="1400" strike="noStrike" u="none">
                <a:solidFill>
                  <a:srgbClr val="7f0055"/>
                </a:solidFill>
                <a:uFillTx/>
                <a:latin typeface="Verdana"/>
              </a:rPr>
              <a:t>this</a:t>
            </a:r>
            <a:r>
              <a:rPr b="1" lang="en-US" sz="1400" strike="noStrike" u="none">
                <a:solidFill>
                  <a:srgbClr val="000000"/>
                </a:solidFill>
                <a:uFillTx/>
                <a:latin typeface="Verdana"/>
              </a:rPr>
              <a:t>.</a:t>
            </a:r>
            <a:r>
              <a:rPr b="0" lang="en-US" sz="1400" strike="noStrike" u="none">
                <a:solidFill>
                  <a:srgbClr val="000000"/>
                </a:solidFill>
                <a:uFillTx/>
                <a:latin typeface="Verdana"/>
              </a:rPr>
              <a:t>run();</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new</a:t>
            </a:r>
            <a:r>
              <a:rPr b="1" lang="en-US" sz="1400" strike="noStrike" u="none">
                <a:solidFill>
                  <a:srgbClr val="000000"/>
                </a:solidFill>
                <a:uFillTx/>
                <a:latin typeface="Verdana"/>
              </a:rPr>
              <a:t> </a:t>
            </a:r>
            <a:r>
              <a:rPr b="0" lang="en-US" sz="1400" strike="noStrike" u="none">
                <a:solidFill>
                  <a:srgbClr val="000000"/>
                </a:solidFill>
                <a:uFillTx/>
                <a:latin typeface="Verdana"/>
              </a:rPr>
              <a:t>MThread().start();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a:t>
            </a:r>
            <a:endParaRPr b="0" lang="cs-CZ" sz="1400" strike="noStrike" u="none">
              <a:solidFill>
                <a:srgbClr val="000000"/>
              </a:solidFill>
              <a:uFillTx/>
              <a:latin typeface="Arial"/>
            </a:endParaRPr>
          </a:p>
        </p:txBody>
      </p:sp>
      <p:pic>
        <p:nvPicPr>
          <p:cNvPr id="497" name="Picture 7" descr=""/>
          <p:cNvPicPr/>
          <p:nvPr/>
        </p:nvPicPr>
        <p:blipFill>
          <a:blip r:embed="rId1"/>
          <a:stretch/>
        </p:blipFill>
        <p:spPr>
          <a:xfrm>
            <a:off x="3001320" y="3488760"/>
            <a:ext cx="999360" cy="990000"/>
          </a:xfrm>
          <a:prstGeom prst="rect">
            <a:avLst/>
          </a:prstGeom>
          <a:ln w="9360">
            <a:noFill/>
          </a:ln>
        </p:spPr>
      </p:pic>
      <p:pic>
        <p:nvPicPr>
          <p:cNvPr id="498" name="Picture 9" descr=""/>
          <p:cNvPicPr/>
          <p:nvPr/>
        </p:nvPicPr>
        <p:blipFill>
          <a:blip r:embed="rId2"/>
          <a:stretch/>
        </p:blipFill>
        <p:spPr>
          <a:xfrm>
            <a:off x="3060000" y="5589360"/>
            <a:ext cx="940680" cy="990000"/>
          </a:xfrm>
          <a:prstGeom prst="rect">
            <a:avLst/>
          </a:prstGeom>
          <a:ln w="9360">
            <a:noFill/>
          </a:ln>
        </p:spPr>
      </p:pic>
      <p:sp>
        <p:nvSpPr>
          <p:cNvPr id="499" name="CustomShape 4"/>
          <p:cNvSpPr/>
          <p:nvPr/>
        </p:nvSpPr>
        <p:spPr>
          <a:xfrm>
            <a:off x="4140000" y="3933000"/>
            <a:ext cx="4571280" cy="2010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void</a:t>
            </a:r>
            <a:r>
              <a:rPr b="1" lang="en-US" sz="1400" strike="noStrike" u="none">
                <a:solidFill>
                  <a:srgbClr val="000000"/>
                </a:solidFill>
                <a:uFillTx/>
                <a:latin typeface="Verdana"/>
              </a:rPr>
              <a:t> </a:t>
            </a:r>
            <a:r>
              <a:rPr b="0" lang="en-US" sz="1400" strike="noStrike" u="none">
                <a:solidFill>
                  <a:srgbClr val="000000"/>
                </a:solidFill>
                <a:uFillTx/>
                <a:latin typeface="Verdana"/>
              </a:rPr>
              <a:t>moveDown() {</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0" lang="en-US" sz="1400" strike="noStrike" u="none">
                <a:solidFill>
                  <a:srgbClr val="000000"/>
                </a:solidFill>
                <a:uFillTx/>
                <a:latin typeface="Verdana"/>
              </a:rPr>
              <a:t>Runnable run =</a:t>
            </a:r>
            <a:r>
              <a:rPr b="1" lang="en-US" sz="1400" strike="noStrike" u="none">
                <a:solidFill>
                  <a:srgbClr val="7f0055"/>
                </a:solidFill>
                <a:uFillTx/>
                <a:latin typeface="Verdana"/>
              </a:rPr>
              <a:t>new</a:t>
            </a:r>
            <a:r>
              <a:rPr b="1" lang="en-US" sz="1400" strike="noStrike" u="none">
                <a:solidFill>
                  <a:srgbClr val="000000"/>
                </a:solidFill>
                <a:uFillTx/>
                <a:latin typeface="Verdana"/>
              </a:rPr>
              <a:t> </a:t>
            </a:r>
            <a:r>
              <a:rPr b="0" lang="en-US" sz="1400" strike="noStrike" u="none">
                <a:solidFill>
                  <a:srgbClr val="000000"/>
                </a:solidFill>
                <a:uFillTx/>
                <a:latin typeface="Verdana"/>
              </a:rPr>
              <a:t>Runnable() {</a:t>
            </a:r>
            <a:endParaRPr b="0" lang="cs-CZ" sz="1400" strike="noStrike" u="none">
              <a:solidFill>
                <a:srgbClr val="000000"/>
              </a:solidFill>
              <a:uFillTx/>
              <a:latin typeface="Arial"/>
            </a:endParaRPr>
          </a:p>
          <a:p>
            <a:pPr defTabSz="914400">
              <a:lnSpc>
                <a:spcPct val="100000"/>
              </a:lnSpc>
            </a:pPr>
            <a:r>
              <a:rPr b="0" lang="en-US" sz="1400" strike="noStrike" u="none">
                <a:solidFill>
                  <a:srgbClr val="646464"/>
                </a:solidFill>
                <a:uFillTx/>
                <a:latin typeface="Verdana"/>
              </a:rPr>
              <a:t>       </a:t>
            </a:r>
            <a:r>
              <a:rPr b="0" lang="en-US" sz="1400" strike="noStrike" u="none">
                <a:solidFill>
                  <a:srgbClr val="646464"/>
                </a:solidFill>
                <a:uFillTx/>
                <a:latin typeface="Verdana"/>
              </a:rPr>
              <a:t>@Override</a:t>
            </a:r>
            <a:endParaRPr b="0" lang="cs-CZ" sz="1400" strike="noStrike" u="none">
              <a:solidFill>
                <a:srgbClr val="000000"/>
              </a:solidFill>
              <a:uFillTx/>
              <a:latin typeface="Arial"/>
            </a:endParaRPr>
          </a:p>
          <a:p>
            <a:pPr defTabSz="914400">
              <a:lnSpc>
                <a:spcPct val="100000"/>
              </a:lnSpc>
            </a:pPr>
            <a:r>
              <a:rPr b="1" lang="en-US" sz="1400" strike="noStrike" u="none">
                <a:solidFill>
                  <a:srgbClr val="7f0055"/>
                </a:solidFill>
                <a:uFillTx/>
                <a:latin typeface="Verdana"/>
              </a:rPr>
              <a:t>        </a:t>
            </a:r>
            <a:r>
              <a:rPr b="1" lang="en-US" sz="1400" strike="noStrike" u="none">
                <a:solidFill>
                  <a:srgbClr val="7f0055"/>
                </a:solidFill>
                <a:uFillTx/>
                <a:latin typeface="Verdana"/>
              </a:rPr>
              <a:t>public</a:t>
            </a:r>
            <a:r>
              <a:rPr b="1" lang="en-US" sz="1400" strike="noStrike" u="none">
                <a:solidFill>
                  <a:srgbClr val="000000"/>
                </a:solidFill>
                <a:uFillTx/>
                <a:latin typeface="Verdana"/>
              </a:rPr>
              <a:t> </a:t>
            </a:r>
            <a:r>
              <a:rPr b="1" lang="en-US" sz="1400" strike="noStrike" u="none">
                <a:solidFill>
                  <a:srgbClr val="7f0055"/>
                </a:solidFill>
                <a:uFillTx/>
                <a:latin typeface="Verdana"/>
              </a:rPr>
              <a:t>void</a:t>
            </a:r>
            <a:r>
              <a:rPr b="1" lang="en-US" sz="1400" strike="noStrike" u="none">
                <a:solidFill>
                  <a:srgbClr val="000000"/>
                </a:solidFill>
                <a:uFillTx/>
                <a:latin typeface="Verdana"/>
              </a:rPr>
              <a:t> </a:t>
            </a:r>
            <a:r>
              <a:rPr b="0" lang="en-US" sz="1400" strike="noStrike" u="none">
                <a:solidFill>
                  <a:srgbClr val="000000"/>
                </a:solidFill>
                <a:uFillTx/>
                <a:latin typeface="Verdana"/>
              </a:rPr>
              <a:t>run() {</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Baloon.</a:t>
            </a:r>
            <a:r>
              <a:rPr b="1" lang="en-US" sz="1400" strike="noStrike" u="none">
                <a:solidFill>
                  <a:srgbClr val="7f0055"/>
                </a:solidFill>
                <a:uFillTx/>
                <a:latin typeface="Verdana"/>
              </a:rPr>
              <a:t>this</a:t>
            </a:r>
            <a:r>
              <a:rPr b="0" lang="en-US" sz="1400" strike="noStrike" u="none">
                <a:solidFill>
                  <a:srgbClr val="000000"/>
                </a:solidFill>
                <a:uFillTx/>
                <a:latin typeface="Verdana"/>
              </a:rPr>
              <a:t>.run();</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   </a:t>
            </a:r>
            <a:r>
              <a:rPr b="0" lang="en-US" sz="1400" strike="noStrike" u="none">
                <a:solidFill>
                  <a:srgbClr val="000000"/>
                </a:solidFill>
                <a:uFillTx/>
                <a:latin typeface="Verdana"/>
              </a:rPr>
              <a:t>};</a:t>
            </a:r>
            <a:endParaRPr b="0" lang="cs-CZ" sz="1400" strike="noStrike" u="none">
              <a:solidFill>
                <a:srgbClr val="000000"/>
              </a:solidFill>
              <a:uFillTx/>
              <a:latin typeface="Arial"/>
            </a:endParaRPr>
          </a:p>
          <a:p>
            <a:pPr defTabSz="914400">
              <a:lnSpc>
                <a:spcPct val="100000"/>
              </a:lnSpc>
            </a:pPr>
            <a:r>
              <a:rPr b="1" lang="en-US" sz="1400" strike="noStrike" u="none">
                <a:solidFill>
                  <a:srgbClr val="000000"/>
                </a:solidFill>
                <a:uFillTx/>
                <a:latin typeface="Verdana"/>
              </a:rPr>
              <a:t>   </a:t>
            </a:r>
            <a:r>
              <a:rPr b="1" lang="en-US" sz="1400" strike="noStrike" u="none">
                <a:solidFill>
                  <a:srgbClr val="7f0055"/>
                </a:solidFill>
                <a:uFillTx/>
                <a:latin typeface="Verdana"/>
              </a:rPr>
              <a:t>new</a:t>
            </a:r>
            <a:r>
              <a:rPr b="1" lang="en-US" sz="1400" strike="noStrike" u="none">
                <a:solidFill>
                  <a:srgbClr val="000000"/>
                </a:solidFill>
                <a:uFillTx/>
                <a:latin typeface="Verdana"/>
              </a:rPr>
              <a:t> </a:t>
            </a:r>
            <a:r>
              <a:rPr b="0" lang="en-US" sz="1400" strike="noStrike" u="none">
                <a:solidFill>
                  <a:srgbClr val="000000"/>
                </a:solidFill>
                <a:uFillTx/>
                <a:latin typeface="Verdana"/>
              </a:rPr>
              <a:t>Thread(run).start();</a:t>
            </a:r>
            <a:endParaRPr b="0" lang="cs-CZ" sz="1400" strike="noStrike" u="none">
              <a:solidFill>
                <a:srgbClr val="000000"/>
              </a:solidFill>
              <a:uFillTx/>
              <a:latin typeface="Arial"/>
            </a:endParaRPr>
          </a:p>
          <a:p>
            <a:pPr defTabSz="914400">
              <a:lnSpc>
                <a:spcPct val="100000"/>
              </a:lnSpc>
            </a:pPr>
            <a:r>
              <a:rPr b="0" lang="en-US" sz="1400" strike="noStrike" u="none">
                <a:solidFill>
                  <a:srgbClr val="000000"/>
                </a:solidFill>
                <a:uFillTx/>
                <a:latin typeface="Verdana"/>
              </a:rPr>
              <a:t>}</a:t>
            </a:r>
            <a:endParaRPr b="0" lang="cs-CZ" sz="1400" strike="noStrike" u="none">
              <a:solidFill>
                <a:srgbClr val="000000"/>
              </a:solidFill>
              <a:uFillTx/>
              <a:latin typeface="Arial"/>
            </a:endParaRPr>
          </a:p>
        </p:txBody>
      </p:sp>
      <p:sp>
        <p:nvSpPr>
          <p:cNvPr id="500" name="CustomShape 5"/>
          <p:cNvSpPr/>
          <p:nvPr/>
        </p:nvSpPr>
        <p:spPr>
          <a:xfrm>
            <a:off x="5947920" y="2917440"/>
            <a:ext cx="2591640" cy="719280"/>
          </a:xfrm>
          <a:prstGeom prst="wedgeRectCallout">
            <a:avLst>
              <a:gd name="adj1" fmla="val -200319"/>
              <a:gd name="adj2" fmla="val -5107"/>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Name local class.</a:t>
            </a:r>
            <a:endParaRPr b="0" lang="cs-CZ" sz="1800" strike="noStrike" u="none">
              <a:solidFill>
                <a:srgbClr val="000000"/>
              </a:solidFill>
              <a:uFillTx/>
              <a:latin typeface="Arial"/>
            </a:endParaRPr>
          </a:p>
        </p:txBody>
      </p:sp>
      <p:sp>
        <p:nvSpPr>
          <p:cNvPr id="501" name="CustomShape 6"/>
          <p:cNvSpPr/>
          <p:nvPr/>
        </p:nvSpPr>
        <p:spPr>
          <a:xfrm>
            <a:off x="366480" y="4914360"/>
            <a:ext cx="2591640" cy="1439280"/>
          </a:xfrm>
          <a:prstGeom prst="wedgeRectCallout">
            <a:avLst>
              <a:gd name="adj1" fmla="val 128503"/>
              <a:gd name="adj2" fmla="val -42330"/>
            </a:avLst>
          </a:prstGeom>
          <a:solidFill>
            <a:srgbClr val="fafafa"/>
          </a:solidFill>
          <a:ln w="12600">
            <a:solidFill>
              <a:srgbClr val="808080"/>
            </a:solidFill>
            <a:round/>
          </a:ln>
        </p:spPr>
        <p:style>
          <a:lnRef idx="0"/>
          <a:fillRef idx="0"/>
          <a:effectRef idx="0"/>
          <a:fontRef idx="minor"/>
        </p:style>
        <p:txBody>
          <a:bodyPr lIns="90000" rIns="90000" tIns="45000" bIns="45000" anchor="ctr">
            <a:noAutofit/>
          </a:bodyPr>
          <a:p>
            <a:pPr algn="ctr" defTabSz="914400">
              <a:lnSpc>
                <a:spcPct val="100000"/>
              </a:lnSpc>
            </a:pPr>
            <a:r>
              <a:rPr b="0" lang="en-US" sz="1800" strike="noStrike" u="none">
                <a:solidFill>
                  <a:srgbClr val="000000"/>
                </a:solidFill>
                <a:uFillTx/>
                <a:latin typeface="Arial"/>
              </a:rPr>
              <a:t>Anonymous local class - “block of code” object that can be evaluated when needed.</a:t>
            </a:r>
            <a:endParaRPr b="0" lang="cs-CZ" sz="1800" strike="noStrike" u="none">
              <a:solidFill>
                <a:srgbClr val="000000"/>
              </a:solidFill>
              <a:uFillTx/>
              <a:latin typeface="Arial"/>
            </a:endParaRPr>
          </a:p>
          <a:p>
            <a:pPr algn="ctr" defTabSz="914400">
              <a:lnSpc>
                <a:spcPct val="100000"/>
              </a:lnSpc>
            </a:pPr>
            <a:endParaRPr b="0" lang="cs-CZ" sz="1800" strike="noStrike" u="none">
              <a:solidFill>
                <a:srgbClr val="000000"/>
              </a:solidFill>
              <a:uFillTx/>
              <a:latin typeface="Arial"/>
            </a:endParaRPr>
          </a:p>
        </p:txBody>
      </p:sp>
      <p:sp>
        <p:nvSpPr>
          <p:cNvPr id="502"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Local classes</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Anonymous class</a:t>
            </a:r>
            <a:endParaRPr b="0" lang="cs-CZ" sz="2700" strike="noStrike" u="none">
              <a:solidFill>
                <a:schemeClr val="dk1"/>
              </a:solidFill>
              <a:uFillTx/>
              <a:latin typeface="Calibri"/>
            </a:endParaRPr>
          </a:p>
        </p:txBody>
      </p:sp>
      <p:sp>
        <p:nvSpPr>
          <p:cNvPr id="504"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An anonymous class is a class that does not have a name.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Since an anonymous class has no name, it is therefore not possible to define a constructor for it.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An anonymous class is instantiated immediately in its declaration according to a specific syntax:</a:t>
            </a:r>
            <a:br>
              <a:rPr sz="1800"/>
            </a:br>
            <a:r>
              <a:rPr b="1" lang="en-US" sz="1800" strike="noStrike" u="none">
                <a:solidFill>
                  <a:schemeClr val="dk1"/>
                </a:solidFill>
                <a:uFillTx/>
                <a:latin typeface="CourierNewPS"/>
              </a:rPr>
              <a:t>new &lt;class identifier&gt; (&lt;list of construction parameters&gt;) {&lt;body of the class&gt;}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An anonymous class is useful when a class is needed for single use, it is defined and instantiated where it is to be used.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1800" strike="noStrike" u="none">
                <a:solidFill>
                  <a:schemeClr val="dk1"/>
                </a:solidFill>
                <a:uFillTx/>
                <a:latin typeface="Calibri"/>
              </a:rPr>
              <a:t>This also applies to interfaces using the following syntax: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ourierNewPS"/>
              </a:rPr>
              <a:t>Interface c = new Interface () {</a:t>
            </a:r>
            <a:br>
              <a:rPr sz="1800"/>
            </a:br>
            <a:r>
              <a:rPr b="1" lang="en-US" sz="1800" strike="noStrike" u="none">
                <a:solidFill>
                  <a:schemeClr val="dk1"/>
                </a:solidFill>
                <a:uFillTx/>
                <a:latin typeface="CourierNewPS"/>
              </a:rPr>
              <a:t>	</a:t>
            </a:r>
            <a:r>
              <a:rPr b="1" lang="en-US" sz="1800" strike="noStrike" u="none">
                <a:solidFill>
                  <a:schemeClr val="dk1"/>
                </a:solidFill>
                <a:uFillTx/>
                <a:latin typeface="CourierNewPS"/>
              </a:rPr>
              <a:t>	</a:t>
            </a:r>
            <a:r>
              <a:rPr b="1" lang="en-US" sz="1800" strike="noStrike" u="none">
                <a:solidFill>
                  <a:schemeClr val="dk1"/>
                </a:solidFill>
                <a:uFillTx/>
                <a:latin typeface="CourierNewPS"/>
              </a:rPr>
              <a:t>	</a:t>
            </a:r>
            <a:r>
              <a:rPr b="1" lang="en-US" sz="1800" strike="noStrike" u="none">
                <a:solidFill>
                  <a:schemeClr val="dk1"/>
                </a:solidFill>
                <a:uFillTx/>
                <a:latin typeface="CourierNewPS"/>
              </a:rPr>
              <a:t>// implementation of Interface methods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r>
              <a:rPr b="1" lang="en-US" sz="1800" strike="noStrike" u="none">
                <a:solidFill>
                  <a:schemeClr val="dk1"/>
                </a:solidFill>
                <a:uFillTx/>
                <a:latin typeface="CourierNewPS"/>
              </a:rPr>
              <a:t>	</a:t>
            </a:r>
            <a:r>
              <a:rPr b="1" lang="en-US" sz="1800" strike="noStrike" u="none">
                <a:solidFill>
                  <a:schemeClr val="dk1"/>
                </a:solidFill>
                <a:uFillTx/>
                <a:latin typeface="CourierNewPS"/>
              </a:rPr>
              <a:t>	</a:t>
            </a:r>
            <a:r>
              <a:rPr b="1" lang="en-US" sz="1800" strike="noStrike" u="none">
                <a:solidFill>
                  <a:schemeClr val="dk1"/>
                </a:solidFill>
                <a:uFillTx/>
                <a:latin typeface="CourierNewPS"/>
              </a:rPr>
              <a:t>    </a:t>
            </a:r>
            <a:r>
              <a:rPr b="1" lang="en-US" sz="1800" strike="noStrike" u="none">
                <a:solidFill>
                  <a:schemeClr val="dk1"/>
                </a:solidFill>
                <a:uFillTx/>
                <a:latin typeface="CourierNewPS"/>
              </a:rPr>
              <a:t>}; </a:t>
            </a:r>
            <a:endParaRPr b="0" lang="cs-CZ" sz="18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Programming Languages I.</a:t>
            </a:r>
          </a:p>
        </p:txBody>
      </p:sp>
      <p:sp>
        <p:nvSpPr>
          <p:cNvPr id="5" name="PlaceHolder 4"/>
          <p:cNvSpPr>
            <a:spLocks noGrp="1"/>
          </p:cNvSpPr>
          <p:nvPr>
            <p:ph type="sldNum" idx="6"/>
          </p:nvPr>
        </p:nvSpPr>
        <p:spPr/>
        <p:txBody>
          <a:bodyPr/>
          <a:p>
            <a:fld id="{8D0AD91A-2BBF-4815-82BB-37FFC74E24EA}" type="slidenum">
              <a:t>73</a:t>
            </a:fld>
          </a:p>
        </p:txBody>
      </p:sp>
      <p:sp>
        <p:nvSpPr>
          <p:cNvPr id="6" name="PlaceHolder 5"/>
          <p:cNvSpPr>
            <a:spLocks noGrp="1"/>
          </p:cNvSpPr>
          <p:nvPr>
            <p:ph type="dt" idx="4"/>
          </p:nvPr>
        </p:nvSpPr>
        <p:spPr/>
        <p:txBody>
          <a:bodyPr/>
          <a:p>
            <a:fld id="{2BD2159A-2E5C-46E3-B245-AB14A06A5E3F}" type="datetime3">
              <a:rPr lang="cs-CZ"/>
              <a:t>12. září 2024</a:t>
            </a:fld>
          </a:p>
        </p:txBody>
      </p:sp>
    </p:spTree>
  </p:cSld>
  <mc:AlternateContent>
    <mc:Choice Requires="p14">
      <p:transition spd="slow" p14:dur="2000"/>
    </mc:Choice>
    <mc:Fallback>
      <p:transition spd="slow"/>
    </mc:Fallback>
  </mc:AlternateContent>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3</a:t>
            </a:r>
            <a:r>
              <a:rPr b="1" lang="en-US" sz="2700" strike="noStrike" u="none" baseline="30000">
                <a:solidFill>
                  <a:srgbClr val="00a499"/>
                </a:solidFill>
                <a:uFillTx/>
                <a:latin typeface="Calibri"/>
              </a:rPr>
              <a:t>rd</a:t>
            </a:r>
            <a:r>
              <a:rPr b="1" lang="en-US" sz="2700" strike="noStrike" u="none">
                <a:solidFill>
                  <a:srgbClr val="00a499"/>
                </a:solidFill>
                <a:uFillTx/>
                <a:latin typeface="Calibri"/>
              </a:rPr>
              <a:t> lecture</a:t>
            </a:r>
            <a:endParaRPr b="0" lang="cs-CZ" sz="2700" strike="noStrike" u="none">
              <a:solidFill>
                <a:schemeClr val="dk1"/>
              </a:solidFill>
              <a:uFillTx/>
              <a:latin typeface="Calibri"/>
            </a:endParaRPr>
          </a:p>
        </p:txBody>
      </p:sp>
      <p:sp>
        <p:nvSpPr>
          <p:cNvPr id="50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indent="0" defTabSz="685800">
              <a:lnSpc>
                <a:spcPct val="90000"/>
              </a:lnSpc>
              <a:spcBef>
                <a:spcPts val="751"/>
              </a:spcBef>
              <a:buNone/>
            </a:pP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Class </a:t>
            </a:r>
            <a:r>
              <a:rPr b="0" i="1" lang="en-US" sz="2400" strike="noStrike" u="none">
                <a:solidFill>
                  <a:schemeClr val="dk1"/>
                </a:solidFill>
                <a:uFillTx/>
                <a:latin typeface="Calibri"/>
              </a:rPr>
              <a:t>Object</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Keyword </a:t>
            </a:r>
            <a:r>
              <a:rPr b="0" i="1" lang="en-US" sz="2400" strike="noStrike" u="none">
                <a:solidFill>
                  <a:schemeClr val="dk1"/>
                </a:solidFill>
                <a:uFillTx/>
                <a:latin typeface="Calibri"/>
              </a:rPr>
              <a:t>static</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Singleton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Abstract classes</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Virtual method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Keyword </a:t>
            </a:r>
            <a:r>
              <a:rPr b="0" i="1" lang="en-US" sz="2400" strike="noStrike" u="none">
                <a:solidFill>
                  <a:schemeClr val="dk1"/>
                </a:solidFill>
                <a:uFillTx/>
                <a:latin typeface="Calibri"/>
              </a:rPr>
              <a:t>final</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Exceptions</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Java Programming I.</a:t>
            </a:r>
          </a:p>
        </p:txBody>
      </p:sp>
      <p:sp>
        <p:nvSpPr>
          <p:cNvPr id="5" name="PlaceHolder 4"/>
          <p:cNvSpPr>
            <a:spLocks noGrp="1"/>
          </p:cNvSpPr>
          <p:nvPr>
            <p:ph type="sldNum" idx="6"/>
          </p:nvPr>
        </p:nvSpPr>
        <p:spPr/>
        <p:txBody>
          <a:bodyPr/>
          <a:p>
            <a:fld id="{961EBDA6-D917-4006-A2DA-D767970E3714}" type="slidenum">
              <a:t>74</a:t>
            </a:fld>
          </a:p>
        </p:txBody>
      </p:sp>
      <p:sp>
        <p:nvSpPr>
          <p:cNvPr id="6" name="PlaceHolder 5"/>
          <p:cNvSpPr>
            <a:spLocks noGrp="1"/>
          </p:cNvSpPr>
          <p:nvPr>
            <p:ph type="dt" idx="4"/>
          </p:nvPr>
        </p:nvSpPr>
        <p:spPr/>
        <p:txBody>
          <a:bodyPr/>
          <a:p>
            <a:fld id="{3D8B476E-1341-4550-A352-D215156F979C}" type="datetime3">
              <a:rPr lang="cs-CZ"/>
              <a:t>12. září 2024</a:t>
            </a:fld>
          </a:p>
        </p:txBody>
      </p:sp>
    </p:spTree>
  </p:cSld>
  <mc:AlternateContent>
    <mc:Choice Requires="p14">
      <p:transition spd="slow" p14:dur="2000"/>
    </mc:Choice>
    <mc:Fallback>
      <p:transition spd="slow"/>
    </mc:Fallback>
  </mc:AlternateContent>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Supertype Class </a:t>
            </a:r>
            <a:r>
              <a:rPr b="1" i="1" lang="cs-CZ" sz="2700" strike="noStrike" u="none">
                <a:solidFill>
                  <a:srgbClr val="00a499"/>
                </a:solidFill>
                <a:uFillTx/>
                <a:latin typeface="Calibri"/>
              </a:rPr>
              <a:t>Object</a:t>
            </a:r>
            <a:endParaRPr b="0" lang="cs-CZ" sz="2700" strike="noStrike" u="none">
              <a:solidFill>
                <a:schemeClr val="dk1"/>
              </a:solidFill>
              <a:uFillTx/>
              <a:latin typeface="Calibri"/>
            </a:endParaRPr>
          </a:p>
        </p:txBody>
      </p:sp>
      <p:sp>
        <p:nvSpPr>
          <p:cNvPr id="508"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Root node in a hierarchy of all Java classes – supertype.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Contains fundamental methods provided by all object: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toString</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equals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hashCode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getClass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notify, notifyAll, wait</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a:t>
            </a:r>
            <a:endParaRPr b="0" lang="cs-CZ" sz="18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002A2643-7328-4595-BC9B-7AA6DC51960A}" type="slidenum">
              <a:t>75</a:t>
            </a:fld>
          </a:p>
        </p:txBody>
      </p:sp>
      <p:sp>
        <p:nvSpPr>
          <p:cNvPr id="6" name="PlaceHolder 5"/>
          <p:cNvSpPr>
            <a:spLocks noGrp="1"/>
          </p:cNvSpPr>
          <p:nvPr>
            <p:ph type="dt" idx="4"/>
          </p:nvPr>
        </p:nvSpPr>
        <p:spPr/>
        <p:txBody>
          <a:bodyPr/>
          <a:p>
            <a:fld id="{7BC71FCA-56BA-4998-910F-1AD3D211B451}" type="datetime3">
              <a:rPr lang="cs-CZ"/>
              <a:t>12. září 2024</a:t>
            </a:fld>
          </a:p>
        </p:txBody>
      </p:sp>
    </p:spTree>
  </p:cSld>
  <mc:AlternateContent>
    <mc:Choice Requires="p14">
      <p:transition spd="slow" p14:dur="2000"/>
    </mc:Choice>
    <mc:Fallback>
      <p:transition spd="slow"/>
    </mc:Fallback>
  </mc:AlternateContent>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Overriding </a:t>
            </a:r>
            <a:r>
              <a:rPr b="1" lang="en-US" sz="2700" strike="noStrike" u="none">
                <a:solidFill>
                  <a:srgbClr val="00a499"/>
                </a:solidFill>
                <a:uFillTx/>
                <a:latin typeface="Calibri"/>
              </a:rPr>
              <a:t>of </a:t>
            </a:r>
            <a:r>
              <a:rPr b="1" i="1" lang="en-US" sz="2700" strike="noStrike" u="none">
                <a:solidFill>
                  <a:srgbClr val="00a499"/>
                </a:solidFill>
                <a:uFillTx/>
                <a:latin typeface="Calibri"/>
              </a:rPr>
              <a:t>equals </a:t>
            </a:r>
            <a:r>
              <a:rPr b="1" lang="en-US" sz="2700" strike="noStrike" u="none">
                <a:solidFill>
                  <a:srgbClr val="00a499"/>
                </a:solidFill>
                <a:uFillTx/>
                <a:latin typeface="Calibri"/>
              </a:rPr>
              <a:t>method</a:t>
            </a:r>
            <a:endParaRPr b="0" lang="cs-CZ" sz="2700" strike="noStrike" u="none">
              <a:solidFill>
                <a:schemeClr val="dk1"/>
              </a:solidFill>
              <a:uFillTx/>
              <a:latin typeface="Calibri"/>
            </a:endParaRPr>
          </a:p>
        </p:txBody>
      </p:sp>
      <p:sp>
        <p:nvSpPr>
          <p:cNvPr id="510" name="TextovéPole 3"/>
          <p:cNvSpPr/>
          <p:nvPr/>
        </p:nvSpPr>
        <p:spPr>
          <a:xfrm>
            <a:off x="539640" y="2333520"/>
            <a:ext cx="8346960" cy="4476600"/>
          </a:xfrm>
          <a:prstGeom prst="rect">
            <a:avLst/>
          </a:prstGeom>
          <a:noFill/>
          <a:ln w="25400">
            <a:noFill/>
          </a:ln>
        </p:spPr>
        <p:style>
          <a:lnRef idx="1">
            <a:schemeClr val="accent5"/>
          </a:lnRef>
          <a:fillRef idx="2">
            <a:schemeClr val="accent5"/>
          </a:fillRef>
          <a:effectRef idx="1">
            <a:schemeClr val="accent5"/>
          </a:effectRef>
          <a:fontRef idx="minor"/>
        </p:style>
        <p:txBody>
          <a:bodyPr lIns="90000" rIns="90000" tIns="45000" bIns="45000" anchor="t">
            <a:spAutoFit/>
          </a:bodyPr>
          <a:p>
            <a:pPr defTabSz="914400">
              <a:lnSpc>
                <a:spcPct val="100000"/>
              </a:lnSpc>
            </a:pPr>
            <a:r>
              <a:rPr b="0" lang="en-GB" sz="1600" strike="noStrike" u="none">
                <a:solidFill>
                  <a:srgbClr val="7f0055"/>
                </a:solidFill>
                <a:uFillTx/>
                <a:latin typeface="Consolas"/>
              </a:rPr>
              <a:t>public</a:t>
            </a:r>
            <a:r>
              <a:rPr b="0" lang="en-GB" sz="1600" strike="noStrike" u="none">
                <a:solidFill>
                  <a:srgbClr val="000000"/>
                </a:solidFill>
                <a:uFillTx/>
                <a:latin typeface="Consolas"/>
              </a:rPr>
              <a:t> </a:t>
            </a:r>
            <a:r>
              <a:rPr b="0" lang="en-GB" sz="1600" strike="noStrike" u="none">
                <a:solidFill>
                  <a:srgbClr val="7f0055"/>
                </a:solidFill>
                <a:uFillTx/>
                <a:latin typeface="Consolas"/>
              </a:rPr>
              <a:t>class</a:t>
            </a:r>
            <a:r>
              <a:rPr b="0" lang="en-GB" sz="1600" strike="noStrike" u="none">
                <a:solidFill>
                  <a:srgbClr val="000000"/>
                </a:solidFill>
                <a:uFillTx/>
                <a:latin typeface="Consolas"/>
              </a:rPr>
              <a:t> Fraction {</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final</a:t>
            </a:r>
            <a:r>
              <a:rPr b="0" lang="en-GB" sz="1600" strike="noStrike" u="none">
                <a:solidFill>
                  <a:srgbClr val="000000"/>
                </a:solidFill>
                <a:uFillTx/>
                <a:latin typeface="Consolas"/>
              </a:rPr>
              <a:t> </a:t>
            </a:r>
            <a:r>
              <a:rPr b="0" lang="en-GB" sz="1600" strike="noStrike" u="none">
                <a:solidFill>
                  <a:srgbClr val="7f0055"/>
                </a:solidFill>
                <a:uFillTx/>
                <a:latin typeface="Consolas"/>
              </a:rPr>
              <a:t>private</a:t>
            </a:r>
            <a:r>
              <a:rPr b="0" lang="en-GB" sz="1600" strike="noStrike" u="none">
                <a:solidFill>
                  <a:srgbClr val="000000"/>
                </a:solidFill>
                <a:uFillTx/>
                <a:latin typeface="Consolas"/>
              </a:rPr>
              <a:t> </a:t>
            </a:r>
            <a:r>
              <a:rPr b="0" lang="en-GB" sz="1600" strike="noStrike" u="none">
                <a:solidFill>
                  <a:srgbClr val="7f0055"/>
                </a:solidFill>
                <a:uFillTx/>
                <a:latin typeface="Consolas"/>
              </a:rPr>
              <a:t>int</a:t>
            </a:r>
            <a:r>
              <a:rPr b="0" lang="en-GB" sz="1600" strike="noStrike" u="none">
                <a:solidFill>
                  <a:srgbClr val="000000"/>
                </a:solidFill>
                <a:uFillTx/>
                <a:latin typeface="Consolas"/>
              </a:rPr>
              <a:t> </a:t>
            </a:r>
            <a:r>
              <a:rPr b="0" lang="en-GB" sz="1600" strike="noStrike" u="none">
                <a:solidFill>
                  <a:srgbClr val="0000c0"/>
                </a:solidFill>
                <a:uFillTx/>
                <a:latin typeface="Consolas"/>
              </a:rPr>
              <a:t>numerator</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final</a:t>
            </a:r>
            <a:r>
              <a:rPr b="0" lang="en-GB" sz="1600" strike="noStrike" u="none">
                <a:solidFill>
                  <a:srgbClr val="000000"/>
                </a:solidFill>
                <a:uFillTx/>
                <a:latin typeface="Consolas"/>
              </a:rPr>
              <a:t> </a:t>
            </a:r>
            <a:r>
              <a:rPr b="0" lang="en-GB" sz="1600" strike="noStrike" u="none">
                <a:solidFill>
                  <a:srgbClr val="7f0055"/>
                </a:solidFill>
                <a:uFillTx/>
                <a:latin typeface="Consolas"/>
              </a:rPr>
              <a:t>private</a:t>
            </a:r>
            <a:r>
              <a:rPr b="0" lang="en-GB" sz="1600" strike="noStrike" u="none">
                <a:solidFill>
                  <a:srgbClr val="000000"/>
                </a:solidFill>
                <a:uFillTx/>
                <a:latin typeface="Consolas"/>
              </a:rPr>
              <a:t> </a:t>
            </a:r>
            <a:r>
              <a:rPr b="0" lang="en-GB" sz="1600" strike="noStrike" u="none">
                <a:solidFill>
                  <a:srgbClr val="7f0055"/>
                </a:solidFill>
                <a:uFillTx/>
                <a:latin typeface="Consolas"/>
              </a:rPr>
              <a:t>int</a:t>
            </a:r>
            <a:r>
              <a:rPr b="0" lang="en-GB" sz="1600" strike="noStrike" u="none">
                <a:solidFill>
                  <a:srgbClr val="000000"/>
                </a:solidFill>
                <a:uFillTx/>
                <a:latin typeface="Consolas"/>
              </a:rPr>
              <a:t> </a:t>
            </a:r>
            <a:r>
              <a:rPr b="0" lang="en-GB" sz="1600" strike="noStrike" u="none">
                <a:solidFill>
                  <a:srgbClr val="0000c0"/>
                </a:solidFill>
                <a:uFillTx/>
                <a:latin typeface="Consolas"/>
              </a:rPr>
              <a:t>denominator</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public</a:t>
            </a:r>
            <a:r>
              <a:rPr b="0" lang="en-GB" sz="1600" strike="noStrike" u="none">
                <a:solidFill>
                  <a:srgbClr val="000000"/>
                </a:solidFill>
                <a:uFillTx/>
                <a:latin typeface="Consolas"/>
              </a:rPr>
              <a:t> Fraction(</a:t>
            </a:r>
            <a:r>
              <a:rPr b="0" lang="en-GB" sz="1600" strike="noStrike" u="none">
                <a:solidFill>
                  <a:srgbClr val="7f0055"/>
                </a:solidFill>
                <a:uFillTx/>
                <a:latin typeface="Consolas"/>
              </a:rPr>
              <a:t>int</a:t>
            </a:r>
            <a:r>
              <a:rPr b="0" lang="en-GB" sz="1600" strike="noStrike" u="none">
                <a:solidFill>
                  <a:srgbClr val="000000"/>
                </a:solidFill>
                <a:uFillTx/>
                <a:latin typeface="Consolas"/>
              </a:rPr>
              <a:t> numerator, </a:t>
            </a:r>
            <a:r>
              <a:rPr b="0" lang="en-GB" sz="1600" strike="noStrike" u="none">
                <a:solidFill>
                  <a:srgbClr val="7f0055"/>
                </a:solidFill>
                <a:uFillTx/>
                <a:latin typeface="Consolas"/>
              </a:rPr>
              <a:t>int</a:t>
            </a:r>
            <a:r>
              <a:rPr b="0" lang="en-GB" sz="1600" strike="noStrike" u="none">
                <a:solidFill>
                  <a:srgbClr val="000000"/>
                </a:solidFill>
                <a:uFillTx/>
                <a:latin typeface="Consolas"/>
              </a:rPr>
              <a:t> denominator) {</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numerator</a:t>
            </a:r>
            <a:r>
              <a:rPr b="0" lang="en-GB" sz="1600" strike="noStrike" u="none">
                <a:solidFill>
                  <a:srgbClr val="000000"/>
                </a:solidFill>
                <a:uFillTx/>
                <a:latin typeface="Consolas"/>
              </a:rPr>
              <a:t> = numerator;</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denominator</a:t>
            </a:r>
            <a:r>
              <a:rPr b="0" lang="en-GB" sz="1600" strike="noStrike" u="none">
                <a:solidFill>
                  <a:srgbClr val="000000"/>
                </a:solidFill>
                <a:uFillTx/>
                <a:latin typeface="Consolas"/>
              </a:rPr>
              <a:t> = denominator;</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Consolas"/>
              </a:rPr>
              <a:t>	</a:t>
            </a:r>
            <a:r>
              <a:rPr b="0" lang="en-GB" sz="1600" strike="noStrike" u="none">
                <a:solidFill>
                  <a:srgbClr val="646464"/>
                </a:solidFill>
                <a:highlight>
                  <a:srgbClr val="e8f2fe"/>
                </a:highlight>
                <a:uFillTx/>
                <a:latin typeface="Consolas"/>
              </a:rPr>
              <a:t>@Override</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7f0055"/>
                </a:solidFill>
                <a:uFillTx/>
                <a:latin typeface="Consolas"/>
              </a:rPr>
              <a:t>public</a:t>
            </a:r>
            <a:r>
              <a:rPr b="0" lang="en-GB" sz="1600" strike="noStrike" u="none">
                <a:solidFill>
                  <a:srgbClr val="000000"/>
                </a:solidFill>
                <a:uFillTx/>
                <a:latin typeface="Consolas"/>
              </a:rPr>
              <a:t> </a:t>
            </a:r>
            <a:r>
              <a:rPr b="0" lang="en-GB" sz="1600" strike="noStrike" u="none">
                <a:solidFill>
                  <a:srgbClr val="7f0055"/>
                </a:solidFill>
                <a:uFillTx/>
                <a:latin typeface="Consolas"/>
              </a:rPr>
              <a:t>boolean</a:t>
            </a:r>
            <a:r>
              <a:rPr b="0" lang="en-GB" sz="1600" strike="noStrike" u="none">
                <a:solidFill>
                  <a:srgbClr val="000000"/>
                </a:solidFill>
                <a:uFillTx/>
                <a:latin typeface="Consolas"/>
              </a:rPr>
              <a:t> equals(Object obj) {</a:t>
            </a:r>
            <a:endParaRPr b="0" lang="cs-CZ" sz="1600" strike="noStrike" u="none">
              <a:solidFill>
                <a:srgbClr val="000000"/>
              </a:solidFill>
              <a:uFillTx/>
              <a:latin typeface="Arial"/>
            </a:endParaRPr>
          </a:p>
          <a:p>
            <a:pPr marL="914400" defTabSz="914400">
              <a:lnSpc>
                <a:spcPct val="100000"/>
              </a:lnSpc>
            </a:pPr>
            <a:r>
              <a:rPr b="0" lang="en-US" sz="1600" strike="noStrike" u="none">
                <a:solidFill>
                  <a:srgbClr val="7f0055"/>
                </a:solidFill>
                <a:uFillTx/>
                <a:latin typeface="Consolas"/>
              </a:rPr>
              <a:t>if</a:t>
            </a:r>
            <a:r>
              <a:rPr b="0" lang="en-US" sz="1600" strike="noStrike" u="none">
                <a:solidFill>
                  <a:srgbClr val="000000"/>
                </a:solidFill>
                <a:uFillTx/>
                <a:latin typeface="Consolas"/>
              </a:rPr>
              <a:t> (obj </a:t>
            </a:r>
            <a:r>
              <a:rPr b="0" lang="en-US" sz="1600" strike="noStrike" u="none">
                <a:solidFill>
                  <a:srgbClr val="7f0055"/>
                </a:solidFill>
                <a:uFillTx/>
                <a:latin typeface="Consolas"/>
              </a:rPr>
              <a:t>instanceof</a:t>
            </a:r>
            <a:r>
              <a:rPr b="0" lang="en-US" sz="1600" strike="noStrike" u="none">
                <a:solidFill>
                  <a:srgbClr val="000000"/>
                </a:solidFill>
                <a:uFillTx/>
                <a:latin typeface="Consolas"/>
              </a:rPr>
              <a:t> Fraction){</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Fraction other = (Fraction) obj;</a:t>
            </a:r>
            <a:endParaRPr b="0" lang="cs-CZ" sz="1600" strike="noStrike" u="none">
              <a:solidFill>
                <a:srgbClr val="000000"/>
              </a:solidFill>
              <a:uFillTx/>
              <a:latin typeface="Arial"/>
            </a:endParaRPr>
          </a:p>
          <a:p>
            <a:pPr marL="914400" defTabSz="914400">
              <a:lnSpc>
                <a:spcPct val="100000"/>
              </a:lnSpc>
            </a:pPr>
            <a:r>
              <a:rPr b="0" lang="en-US" sz="1600" strike="noStrike" u="none">
                <a:solidFill>
                  <a:srgbClr val="7f0055"/>
                </a:solidFill>
                <a:uFillTx/>
                <a:latin typeface="Consolas"/>
              </a:rPr>
              <a:t>	</a:t>
            </a:r>
            <a:r>
              <a:rPr b="0" lang="en-US" sz="1600" strike="noStrike" u="none">
                <a:solidFill>
                  <a:srgbClr val="7f0055"/>
                </a:solidFill>
                <a:uFillTx/>
                <a:latin typeface="Consolas"/>
              </a:rPr>
              <a:t>if</a:t>
            </a:r>
            <a:r>
              <a:rPr b="0" lang="en-US" sz="1600" strike="noStrike" u="none">
                <a:solidFill>
                  <a:srgbClr val="000000"/>
                </a:solidFill>
                <a:uFillTx/>
                <a:latin typeface="Consolas"/>
              </a:rPr>
              <a:t> (  </a:t>
            </a:r>
            <a:r>
              <a:rPr b="0" lang="en-US" sz="1600" strike="noStrike" u="none">
                <a:solidFill>
                  <a:srgbClr val="0000c0"/>
                </a:solidFill>
                <a:uFillTx/>
                <a:latin typeface="Consolas"/>
              </a:rPr>
              <a:t>denominator</a:t>
            </a:r>
            <a:r>
              <a:rPr b="0" lang="en-US" sz="1600" strike="noStrike" u="none">
                <a:solidFill>
                  <a:srgbClr val="000000"/>
                </a:solidFill>
                <a:uFillTx/>
                <a:latin typeface="Consolas"/>
              </a:rPr>
              <a:t> == other.</a:t>
            </a:r>
            <a:r>
              <a:rPr b="0" lang="en-US" sz="1600" strike="noStrike" u="none">
                <a:solidFill>
                  <a:srgbClr val="0000c0"/>
                </a:solidFill>
                <a:uFillTx/>
                <a:latin typeface="Consolas"/>
              </a:rPr>
              <a:t>denominator</a:t>
            </a:r>
            <a:r>
              <a:rPr b="0" lang="en-US" sz="1600" strike="noStrike" u="none">
                <a:solidFill>
                  <a:srgbClr val="000000"/>
                </a:solidFill>
                <a:uFillTx/>
                <a:latin typeface="Consolas"/>
              </a:rPr>
              <a:t> </a:t>
            </a:r>
            <a:endParaRPr b="0" lang="cs-CZ" sz="1600" strike="noStrike" u="none">
              <a:solidFill>
                <a:srgbClr val="000000"/>
              </a:solidFill>
              <a:uFillTx/>
              <a:latin typeface="Arial"/>
            </a:endParaRPr>
          </a:p>
          <a:p>
            <a:pPr marL="914400" defTabSz="914400">
              <a:lnSpc>
                <a:spcPct val="100000"/>
              </a:lnSpc>
            </a:pPr>
            <a:r>
              <a:rPr b="0" lang="en-US" sz="1600" strike="noStrike" u="none">
                <a:solidFill>
                  <a:srgbClr val="000000"/>
                </a:solidFill>
                <a:uFillTx/>
                <a:latin typeface="Consolas"/>
              </a:rPr>
              <a:t>           </a:t>
            </a:r>
            <a:r>
              <a:rPr b="0" lang="en-US" sz="1600" strike="noStrike" u="none">
                <a:solidFill>
                  <a:srgbClr val="000000"/>
                </a:solidFill>
                <a:uFillTx/>
                <a:latin typeface="Consolas"/>
              </a:rPr>
              <a:t>&amp;&amp; </a:t>
            </a:r>
            <a:r>
              <a:rPr b="0" lang="en-US" sz="1600" strike="noStrike" u="none">
                <a:solidFill>
                  <a:srgbClr val="0000c0"/>
                </a:solidFill>
                <a:uFillTx/>
                <a:latin typeface="Consolas"/>
              </a:rPr>
              <a:t>numerator</a:t>
            </a:r>
            <a:r>
              <a:rPr b="0" lang="en-US" sz="1600" strike="noStrike" u="none">
                <a:solidFill>
                  <a:srgbClr val="000000"/>
                </a:solidFill>
                <a:uFillTx/>
                <a:latin typeface="Consolas"/>
              </a:rPr>
              <a:t> == other.</a:t>
            </a:r>
            <a:r>
              <a:rPr b="0" lang="en-US" sz="1600" strike="noStrike" u="none">
                <a:solidFill>
                  <a:srgbClr val="0000c0"/>
                </a:solidFill>
                <a:uFillTx/>
                <a:latin typeface="Consolas"/>
              </a:rPr>
              <a:t>numerator</a:t>
            </a:r>
            <a:r>
              <a:rPr b="0" lang="en-US" sz="1600" strike="noStrike" u="none">
                <a:solidFill>
                  <a:srgbClr val="000000"/>
                </a:solidFill>
                <a:uFillTx/>
                <a:latin typeface="Consolas"/>
              </a:rPr>
              <a:t>)</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	</a:t>
            </a:r>
            <a:r>
              <a:rPr b="0" lang="en-GB" sz="1600" strike="noStrike" u="none">
                <a:solidFill>
                  <a:srgbClr val="7f0055"/>
                </a:solidFill>
                <a:uFillTx/>
                <a:latin typeface="Consolas"/>
              </a:rPr>
              <a:t>return</a:t>
            </a:r>
            <a:r>
              <a:rPr b="0" lang="en-GB" sz="1600" strike="noStrike" u="none">
                <a:solidFill>
                  <a:srgbClr val="000000"/>
                </a:solidFill>
                <a:uFillTx/>
                <a:latin typeface="Consolas"/>
              </a:rPr>
              <a:t> </a:t>
            </a:r>
            <a:r>
              <a:rPr b="0" lang="en-GB" sz="1600" strike="noStrike" u="none">
                <a:solidFill>
                  <a:srgbClr val="7f0055"/>
                </a:solidFill>
                <a:uFillTx/>
                <a:latin typeface="Consolas"/>
              </a:rPr>
              <a:t>true</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return</a:t>
            </a:r>
            <a:r>
              <a:rPr b="0" lang="en-GB" sz="1600" strike="noStrike" u="none">
                <a:solidFill>
                  <a:srgbClr val="000000"/>
                </a:solidFill>
                <a:uFillTx/>
                <a:latin typeface="Consolas"/>
              </a:rPr>
              <a:t> </a:t>
            </a:r>
            <a:r>
              <a:rPr b="0" lang="en-GB" sz="1600" strike="noStrike" u="none">
                <a:solidFill>
                  <a:srgbClr val="7f0055"/>
                </a:solidFill>
                <a:uFillTx/>
                <a:latin typeface="Consolas"/>
              </a:rPr>
              <a:t>false</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
        <p:nvSpPr>
          <p:cNvPr id="511" name="Volný tvar 4"/>
          <p:cNvSpPr/>
          <p:nvPr/>
        </p:nvSpPr>
        <p:spPr>
          <a:xfrm>
            <a:off x="251640" y="2038320"/>
            <a:ext cx="8796960" cy="4686120"/>
          </a:xfrm>
          <a:custGeom>
            <a:avLst/>
            <a:gdLst>
              <a:gd name="textAreaLeft" fmla="*/ 0 w 8796960"/>
              <a:gd name="textAreaRight" fmla="*/ 8797320 w 8796960"/>
              <a:gd name="textAreaTop" fmla="*/ 0 h 4686120"/>
              <a:gd name="textAreaBottom" fmla="*/ 4686480 h 4686120"/>
            </a:gdLst>
            <a:ahLst/>
            <a:rect l="textAreaLeft" t="textAreaTop" r="textAreaRight" b="textAreaBottom"/>
            <a:pathLst>
              <a:path w="8648700" h="4686300">
                <a:moveTo>
                  <a:pt x="7010400" y="4533900"/>
                </a:moveTo>
                <a:lnTo>
                  <a:pt x="4876800" y="4362450"/>
                </a:lnTo>
                <a:lnTo>
                  <a:pt x="3028950" y="4667250"/>
                </a:lnTo>
                <a:lnTo>
                  <a:pt x="1524000" y="4648200"/>
                </a:lnTo>
                <a:lnTo>
                  <a:pt x="819150" y="4629150"/>
                </a:lnTo>
                <a:lnTo>
                  <a:pt x="114300" y="4686300"/>
                </a:lnTo>
                <a:lnTo>
                  <a:pt x="419100" y="3028950"/>
                </a:lnTo>
                <a:lnTo>
                  <a:pt x="0" y="1333500"/>
                </a:lnTo>
                <a:lnTo>
                  <a:pt x="476250" y="0"/>
                </a:lnTo>
                <a:lnTo>
                  <a:pt x="1809750" y="190500"/>
                </a:lnTo>
                <a:lnTo>
                  <a:pt x="4305300" y="247650"/>
                </a:lnTo>
                <a:lnTo>
                  <a:pt x="6515100" y="323850"/>
                </a:lnTo>
                <a:lnTo>
                  <a:pt x="7753350" y="990600"/>
                </a:lnTo>
                <a:lnTo>
                  <a:pt x="7715250" y="2114550"/>
                </a:lnTo>
                <a:lnTo>
                  <a:pt x="8648700" y="2743200"/>
                </a:lnTo>
                <a:lnTo>
                  <a:pt x="7315200" y="388620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512" name="Obrázek 5" descr=""/>
          <p:cNvPicPr/>
          <p:nvPr/>
        </p:nvPicPr>
        <p:blipFill>
          <a:blip r:embed="rId1"/>
          <a:stretch/>
        </p:blipFill>
        <p:spPr>
          <a:xfrm>
            <a:off x="7424280" y="6069240"/>
            <a:ext cx="575640" cy="569880"/>
          </a:xfrm>
          <a:prstGeom prst="rect">
            <a:avLst/>
          </a:prstGeom>
          <a:ln w="9360">
            <a:noFill/>
          </a:ln>
        </p:spPr>
      </p:pic>
    </p:spTree>
  </p:cSld>
  <mc:AlternateContent>
    <mc:Choice Requires="p14">
      <p:transition spd="slow" p14:dur="2000"/>
    </mc:Choice>
    <mc:Fallback>
      <p:transition spd="slow"/>
    </mc:Fallback>
  </mc:AlternateContent>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Overriding </a:t>
            </a:r>
            <a:r>
              <a:rPr b="1" lang="en-US" sz="2700" strike="noStrike" u="none">
                <a:solidFill>
                  <a:srgbClr val="00a499"/>
                </a:solidFill>
                <a:uFillTx/>
                <a:latin typeface="Calibri"/>
              </a:rPr>
              <a:t>of </a:t>
            </a:r>
            <a:r>
              <a:rPr b="1" i="1" lang="en-US" sz="2700" strike="noStrike" u="none">
                <a:solidFill>
                  <a:srgbClr val="00a499"/>
                </a:solidFill>
                <a:uFillTx/>
                <a:latin typeface="Calibri"/>
              </a:rPr>
              <a:t>toString </a:t>
            </a:r>
            <a:r>
              <a:rPr b="1" lang="en-US" sz="2700" strike="noStrike" u="none">
                <a:solidFill>
                  <a:srgbClr val="00a499"/>
                </a:solidFill>
                <a:uFillTx/>
                <a:latin typeface="Calibri"/>
              </a:rPr>
              <a:t>method</a:t>
            </a:r>
            <a:endParaRPr b="0" lang="cs-CZ" sz="2700" strike="noStrike" u="none">
              <a:solidFill>
                <a:schemeClr val="dk1"/>
              </a:solidFill>
              <a:uFillTx/>
              <a:latin typeface="Calibri"/>
            </a:endParaRPr>
          </a:p>
        </p:txBody>
      </p:sp>
      <p:sp>
        <p:nvSpPr>
          <p:cNvPr id="514" name="TextovéPole 3"/>
          <p:cNvSpPr/>
          <p:nvPr/>
        </p:nvSpPr>
        <p:spPr>
          <a:xfrm>
            <a:off x="539640" y="2333520"/>
            <a:ext cx="8346960" cy="3014280"/>
          </a:xfrm>
          <a:prstGeom prst="rect">
            <a:avLst/>
          </a:prstGeom>
          <a:noFill/>
          <a:ln w="25400">
            <a:noFill/>
          </a:ln>
        </p:spPr>
        <p:style>
          <a:lnRef idx="1">
            <a:schemeClr val="accent5"/>
          </a:lnRef>
          <a:fillRef idx="2">
            <a:schemeClr val="accent5"/>
          </a:fillRef>
          <a:effectRef idx="1">
            <a:schemeClr val="accent5"/>
          </a:effectRef>
          <a:fontRef idx="minor"/>
        </p:style>
        <p:txBody>
          <a:bodyPr lIns="90000" rIns="90000" tIns="45000" bIns="45000" anchor="t">
            <a:spAutoFit/>
          </a:bodyPr>
          <a:p>
            <a:pPr defTabSz="914400">
              <a:lnSpc>
                <a:spcPct val="100000"/>
              </a:lnSpc>
            </a:pPr>
            <a:r>
              <a:rPr b="0" lang="en-GB" sz="1600" strike="noStrike" u="none">
                <a:solidFill>
                  <a:srgbClr val="7f0055"/>
                </a:solidFill>
                <a:uFillTx/>
                <a:latin typeface="Consolas"/>
              </a:rPr>
              <a:t>public</a:t>
            </a:r>
            <a:r>
              <a:rPr b="0" lang="en-GB" sz="1600" strike="noStrike" u="none">
                <a:solidFill>
                  <a:srgbClr val="000000"/>
                </a:solidFill>
                <a:uFillTx/>
                <a:latin typeface="Consolas"/>
              </a:rPr>
              <a:t> </a:t>
            </a:r>
            <a:r>
              <a:rPr b="0" lang="en-GB" sz="1600" strike="noStrike" u="none">
                <a:solidFill>
                  <a:srgbClr val="7f0055"/>
                </a:solidFill>
                <a:uFillTx/>
                <a:latin typeface="Consolas"/>
              </a:rPr>
              <a:t>class</a:t>
            </a:r>
            <a:r>
              <a:rPr b="0" lang="en-GB" sz="1600" strike="noStrike" u="none">
                <a:solidFill>
                  <a:srgbClr val="000000"/>
                </a:solidFill>
                <a:uFillTx/>
                <a:latin typeface="Consolas"/>
              </a:rPr>
              <a:t> Fraction {</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final</a:t>
            </a:r>
            <a:r>
              <a:rPr b="0" lang="en-GB" sz="1600" strike="noStrike" u="none">
                <a:solidFill>
                  <a:srgbClr val="000000"/>
                </a:solidFill>
                <a:uFillTx/>
                <a:latin typeface="Consolas"/>
              </a:rPr>
              <a:t> </a:t>
            </a:r>
            <a:r>
              <a:rPr b="0" lang="en-GB" sz="1600" strike="noStrike" u="none">
                <a:solidFill>
                  <a:srgbClr val="7f0055"/>
                </a:solidFill>
                <a:uFillTx/>
                <a:latin typeface="Consolas"/>
              </a:rPr>
              <a:t>private</a:t>
            </a:r>
            <a:r>
              <a:rPr b="0" lang="en-GB" sz="1600" strike="noStrike" u="none">
                <a:solidFill>
                  <a:srgbClr val="000000"/>
                </a:solidFill>
                <a:uFillTx/>
                <a:latin typeface="Consolas"/>
              </a:rPr>
              <a:t> </a:t>
            </a:r>
            <a:r>
              <a:rPr b="0" lang="en-GB" sz="1600" strike="noStrike" u="none">
                <a:solidFill>
                  <a:srgbClr val="7f0055"/>
                </a:solidFill>
                <a:uFillTx/>
                <a:latin typeface="Consolas"/>
              </a:rPr>
              <a:t>int</a:t>
            </a:r>
            <a:r>
              <a:rPr b="0" lang="en-GB" sz="1600" strike="noStrike" u="none">
                <a:solidFill>
                  <a:srgbClr val="000000"/>
                </a:solidFill>
                <a:uFillTx/>
                <a:latin typeface="Consolas"/>
              </a:rPr>
              <a:t> </a:t>
            </a:r>
            <a:r>
              <a:rPr b="0" lang="en-GB" sz="1600" strike="noStrike" u="none">
                <a:solidFill>
                  <a:srgbClr val="0000c0"/>
                </a:solidFill>
                <a:uFillTx/>
                <a:latin typeface="Consolas"/>
              </a:rPr>
              <a:t>numerator</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final</a:t>
            </a:r>
            <a:r>
              <a:rPr b="0" lang="en-GB" sz="1600" strike="noStrike" u="none">
                <a:solidFill>
                  <a:srgbClr val="000000"/>
                </a:solidFill>
                <a:uFillTx/>
                <a:latin typeface="Consolas"/>
              </a:rPr>
              <a:t> </a:t>
            </a:r>
            <a:r>
              <a:rPr b="0" lang="en-GB" sz="1600" strike="noStrike" u="none">
                <a:solidFill>
                  <a:srgbClr val="7f0055"/>
                </a:solidFill>
                <a:uFillTx/>
                <a:latin typeface="Consolas"/>
              </a:rPr>
              <a:t>private</a:t>
            </a:r>
            <a:r>
              <a:rPr b="0" lang="en-GB" sz="1600" strike="noStrike" u="none">
                <a:solidFill>
                  <a:srgbClr val="000000"/>
                </a:solidFill>
                <a:uFillTx/>
                <a:latin typeface="Consolas"/>
              </a:rPr>
              <a:t> </a:t>
            </a:r>
            <a:r>
              <a:rPr b="0" lang="en-GB" sz="1600" strike="noStrike" u="none">
                <a:solidFill>
                  <a:srgbClr val="7f0055"/>
                </a:solidFill>
                <a:uFillTx/>
                <a:latin typeface="Consolas"/>
              </a:rPr>
              <a:t>int</a:t>
            </a:r>
            <a:r>
              <a:rPr b="0" lang="en-GB" sz="1600" strike="noStrike" u="none">
                <a:solidFill>
                  <a:srgbClr val="000000"/>
                </a:solidFill>
                <a:uFillTx/>
                <a:latin typeface="Consolas"/>
              </a:rPr>
              <a:t> </a:t>
            </a:r>
            <a:r>
              <a:rPr b="0" lang="en-GB" sz="1600" strike="noStrike" u="none">
                <a:solidFill>
                  <a:srgbClr val="0000c0"/>
                </a:solidFill>
                <a:uFillTx/>
                <a:latin typeface="Consolas"/>
              </a:rPr>
              <a:t>denominator</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public</a:t>
            </a:r>
            <a:r>
              <a:rPr b="0" lang="en-GB" sz="1600" strike="noStrike" u="none">
                <a:solidFill>
                  <a:srgbClr val="000000"/>
                </a:solidFill>
                <a:uFillTx/>
                <a:latin typeface="Consolas"/>
              </a:rPr>
              <a:t> Fraction(</a:t>
            </a:r>
            <a:r>
              <a:rPr b="0" lang="en-GB" sz="1600" strike="noStrike" u="none">
                <a:solidFill>
                  <a:srgbClr val="7f0055"/>
                </a:solidFill>
                <a:uFillTx/>
                <a:latin typeface="Consolas"/>
              </a:rPr>
              <a:t>int</a:t>
            </a:r>
            <a:r>
              <a:rPr b="0" lang="en-GB" sz="1600" strike="noStrike" u="none">
                <a:solidFill>
                  <a:srgbClr val="000000"/>
                </a:solidFill>
                <a:uFillTx/>
                <a:latin typeface="Consolas"/>
              </a:rPr>
              <a:t> numerator, </a:t>
            </a:r>
            <a:r>
              <a:rPr b="0" lang="en-GB" sz="1600" strike="noStrike" u="none">
                <a:solidFill>
                  <a:srgbClr val="7f0055"/>
                </a:solidFill>
                <a:uFillTx/>
                <a:latin typeface="Consolas"/>
              </a:rPr>
              <a:t>int</a:t>
            </a:r>
            <a:r>
              <a:rPr b="0" lang="en-GB" sz="1600" strike="noStrike" u="none">
                <a:solidFill>
                  <a:srgbClr val="000000"/>
                </a:solidFill>
                <a:uFillTx/>
                <a:latin typeface="Consolas"/>
              </a:rPr>
              <a:t> denominator) {</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numerator</a:t>
            </a:r>
            <a:r>
              <a:rPr b="0" lang="en-GB" sz="1600" strike="noStrike" u="none">
                <a:solidFill>
                  <a:srgbClr val="000000"/>
                </a:solidFill>
                <a:uFillTx/>
                <a:latin typeface="Consolas"/>
              </a:rPr>
              <a:t> = numerator;</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denominator</a:t>
            </a:r>
            <a:r>
              <a:rPr b="0" lang="en-GB" sz="1600" strike="noStrike" u="none">
                <a:solidFill>
                  <a:srgbClr val="000000"/>
                </a:solidFill>
                <a:uFillTx/>
                <a:latin typeface="Consolas"/>
              </a:rPr>
              <a:t> = denominator;</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chemeClr val="dk1"/>
                </a:solidFill>
                <a:uFillTx/>
                <a:latin typeface="Consolas"/>
              </a:rPr>
              <a:t>	</a:t>
            </a:r>
            <a:r>
              <a:rPr b="0" lang="en-GB" sz="1600" strike="noStrike" u="none">
                <a:solidFill>
                  <a:srgbClr val="646464"/>
                </a:solidFill>
                <a:highlight>
                  <a:srgbClr val="e8f2fe"/>
                </a:highlight>
                <a:uFillTx/>
                <a:latin typeface="Consolas"/>
              </a:rPr>
              <a:t>@Override</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7f0055"/>
                </a:solidFill>
                <a:uFillTx/>
                <a:latin typeface="Consolas"/>
              </a:rPr>
              <a:t>public</a:t>
            </a:r>
            <a:r>
              <a:rPr b="0" lang="en-GB" sz="1600" strike="noStrike" u="none">
                <a:solidFill>
                  <a:srgbClr val="000000"/>
                </a:solidFill>
                <a:uFillTx/>
                <a:latin typeface="Consolas"/>
              </a:rPr>
              <a:t> </a:t>
            </a:r>
            <a:r>
              <a:rPr b="0" lang="en-GB" sz="1600" strike="noStrike" u="none">
                <a:solidFill>
                  <a:srgbClr val="7f0055"/>
                </a:solidFill>
                <a:uFillTx/>
                <a:latin typeface="Consolas"/>
              </a:rPr>
              <a:t>String</a:t>
            </a:r>
            <a:r>
              <a:rPr b="0" lang="en-GB" sz="1600" strike="noStrike" u="none">
                <a:solidFill>
                  <a:srgbClr val="000000"/>
                </a:solidFill>
                <a:uFillTx/>
                <a:latin typeface="Consolas"/>
              </a:rPr>
              <a:t> toString() {</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return </a:t>
            </a:r>
            <a:r>
              <a:rPr b="0" lang="en-GB" sz="1600" strike="noStrike" u="none">
                <a:solidFill>
                  <a:srgbClr val="0000c0"/>
                </a:solidFill>
                <a:uFillTx/>
                <a:latin typeface="Consolas"/>
              </a:rPr>
              <a:t>numerator + “/” + denominator;</a:t>
            </a:r>
            <a:endParaRPr b="0" lang="cs-CZ" sz="1600" strike="noStrike" u="none">
              <a:solidFill>
                <a:srgbClr val="000000"/>
              </a:solidFill>
              <a:uFillTx/>
              <a:latin typeface="Arial"/>
            </a:endParaRPr>
          </a:p>
          <a:p>
            <a:pPr marL="914400"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
        <p:nvSpPr>
          <p:cNvPr id="515" name="Volný tvar 4"/>
          <p:cNvSpPr/>
          <p:nvPr/>
        </p:nvSpPr>
        <p:spPr>
          <a:xfrm>
            <a:off x="251640" y="2038320"/>
            <a:ext cx="8796960" cy="4686120"/>
          </a:xfrm>
          <a:custGeom>
            <a:avLst/>
            <a:gdLst>
              <a:gd name="textAreaLeft" fmla="*/ 0 w 8796960"/>
              <a:gd name="textAreaRight" fmla="*/ 8797320 w 8796960"/>
              <a:gd name="textAreaTop" fmla="*/ 0 h 4686120"/>
              <a:gd name="textAreaBottom" fmla="*/ 4686480 h 4686120"/>
            </a:gdLst>
            <a:ahLst/>
            <a:rect l="textAreaLeft" t="textAreaTop" r="textAreaRight" b="textAreaBottom"/>
            <a:pathLst>
              <a:path w="8648700" h="4686300">
                <a:moveTo>
                  <a:pt x="7010400" y="4533900"/>
                </a:moveTo>
                <a:lnTo>
                  <a:pt x="4876800" y="4362450"/>
                </a:lnTo>
                <a:lnTo>
                  <a:pt x="3028950" y="4667250"/>
                </a:lnTo>
                <a:lnTo>
                  <a:pt x="1524000" y="4648200"/>
                </a:lnTo>
                <a:lnTo>
                  <a:pt x="819150" y="4629150"/>
                </a:lnTo>
                <a:lnTo>
                  <a:pt x="114300" y="4686300"/>
                </a:lnTo>
                <a:lnTo>
                  <a:pt x="419100" y="3028950"/>
                </a:lnTo>
                <a:lnTo>
                  <a:pt x="0" y="1333500"/>
                </a:lnTo>
                <a:lnTo>
                  <a:pt x="476250" y="0"/>
                </a:lnTo>
                <a:lnTo>
                  <a:pt x="1809750" y="190500"/>
                </a:lnTo>
                <a:lnTo>
                  <a:pt x="4305300" y="247650"/>
                </a:lnTo>
                <a:lnTo>
                  <a:pt x="6515100" y="323850"/>
                </a:lnTo>
                <a:lnTo>
                  <a:pt x="7753350" y="990600"/>
                </a:lnTo>
                <a:lnTo>
                  <a:pt x="7715250" y="2114550"/>
                </a:lnTo>
                <a:lnTo>
                  <a:pt x="8648700" y="2743200"/>
                </a:lnTo>
                <a:lnTo>
                  <a:pt x="7315200" y="388620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516" name="Obrázek 5" descr=""/>
          <p:cNvPicPr/>
          <p:nvPr/>
        </p:nvPicPr>
        <p:blipFill>
          <a:blip r:embed="rId1"/>
          <a:stretch/>
        </p:blipFill>
        <p:spPr>
          <a:xfrm>
            <a:off x="7424280" y="6069240"/>
            <a:ext cx="575640" cy="569880"/>
          </a:xfrm>
          <a:prstGeom prst="rect">
            <a:avLst/>
          </a:prstGeom>
          <a:ln w="9360">
            <a:noFill/>
          </a:ln>
        </p:spPr>
      </p:pic>
    </p:spTree>
  </p:cSld>
  <mc:AlternateContent>
    <mc:Choice Requires="p14">
      <p:transition spd="slow" p14:dur="2000"/>
    </mc:Choice>
    <mc:Fallback>
      <p:transition spd="slow"/>
    </mc:Fallback>
  </mc:AlternateContent>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Keyword </a:t>
            </a:r>
            <a:r>
              <a:rPr b="0" lang="cs-CZ" sz="2700" strike="noStrike" u="none">
                <a:solidFill>
                  <a:srgbClr val="00a499"/>
                </a:solidFill>
                <a:uFillTx/>
                <a:latin typeface="Calibri"/>
              </a:rPr>
              <a:t>static</a:t>
            </a:r>
            <a:endParaRPr b="0" lang="cs-CZ" sz="2700" strike="noStrike" u="none">
              <a:solidFill>
                <a:schemeClr val="dk1"/>
              </a:solidFill>
              <a:uFillTx/>
              <a:latin typeface="Calibri"/>
            </a:endParaRPr>
          </a:p>
        </p:txBody>
      </p:sp>
      <p:sp>
        <p:nvSpPr>
          <p:cNvPr id="518"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Used for variable – value is defined for given class instead of an object</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Used for method – method is called on given class instead of an object (e.g. public)</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519" name="TextovéPole 7"/>
          <p:cNvSpPr/>
          <p:nvPr/>
        </p:nvSpPr>
        <p:spPr>
          <a:xfrm>
            <a:off x="1220760" y="4655160"/>
            <a:ext cx="6372720" cy="9126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en-US" sz="1800" strike="noStrike" u="none">
                <a:solidFill>
                  <a:srgbClr val="7f0055"/>
                </a:solidFill>
                <a:uFillTx/>
                <a:latin typeface="Consolas"/>
              </a:rPr>
              <a:t>public</a:t>
            </a:r>
            <a:r>
              <a:rPr b="0" lang="en-US" sz="1800" strike="noStrike" u="none">
                <a:solidFill>
                  <a:srgbClr val="000000"/>
                </a:solidFill>
                <a:uFillTx/>
                <a:latin typeface="Consolas"/>
              </a:rPr>
              <a:t> </a:t>
            </a:r>
            <a:r>
              <a:rPr b="0" lang="en-US" sz="1800" strike="noStrike" u="none">
                <a:solidFill>
                  <a:srgbClr val="7f0055"/>
                </a:solidFill>
                <a:uFillTx/>
                <a:latin typeface="Consolas"/>
              </a:rPr>
              <a:t>class</a:t>
            </a:r>
            <a:r>
              <a:rPr b="0" lang="en-US" sz="1800" strike="noStrike" u="none">
                <a:solidFill>
                  <a:srgbClr val="000000"/>
                </a:solidFill>
                <a:uFillTx/>
                <a:latin typeface="Consolas"/>
              </a:rPr>
              <a:t> Mover</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rPr>
              <a:t>    </a:t>
            </a:r>
            <a:r>
              <a:rPr b="0" lang="en-US" sz="1800" strike="noStrike" u="none">
                <a:solidFill>
                  <a:srgbClr val="7f0055"/>
                </a:solidFill>
                <a:uFillTx/>
                <a:latin typeface="Consolas"/>
              </a:rPr>
              <a:t>private</a:t>
            </a:r>
            <a:r>
              <a:rPr b="0" lang="en-US" sz="1800" strike="noStrike" u="none">
                <a:solidFill>
                  <a:srgbClr val="000000"/>
                </a:solidFill>
                <a:uFillTx/>
                <a:latin typeface="Consolas"/>
              </a:rPr>
              <a:t> </a:t>
            </a:r>
            <a:r>
              <a:rPr b="0" lang="en-US" sz="1800" strike="noStrike" u="none">
                <a:solidFill>
                  <a:srgbClr val="7f0055"/>
                </a:solidFill>
                <a:uFillTx/>
                <a:latin typeface="Consolas"/>
              </a:rPr>
              <a:t>static</a:t>
            </a:r>
            <a:r>
              <a:rPr b="0" lang="en-US" sz="1800" strike="noStrike" u="none">
                <a:solidFill>
                  <a:srgbClr val="000000"/>
                </a:solidFill>
                <a:uFillTx/>
                <a:latin typeface="Consolas"/>
              </a:rPr>
              <a:t> </a:t>
            </a:r>
            <a:r>
              <a:rPr b="0" lang="en-US" sz="1800" strike="noStrike" u="none">
                <a:solidFill>
                  <a:srgbClr val="7f0055"/>
                </a:solidFill>
                <a:uFillTx/>
                <a:latin typeface="Consolas"/>
              </a:rPr>
              <a:t>final</a:t>
            </a:r>
            <a:r>
              <a:rPr b="0" lang="en-US" sz="1800" strike="noStrike" u="none">
                <a:solidFill>
                  <a:srgbClr val="000000"/>
                </a:solidFill>
                <a:uFillTx/>
                <a:latin typeface="Consolas"/>
              </a:rPr>
              <a:t> </a:t>
            </a:r>
            <a:r>
              <a:rPr b="0" lang="en-US" sz="1800" strike="noStrike" u="none">
                <a:solidFill>
                  <a:srgbClr val="7f0055"/>
                </a:solidFill>
                <a:uFillTx/>
                <a:latin typeface="Consolas"/>
              </a:rPr>
              <a:t>long</a:t>
            </a:r>
            <a:r>
              <a:rPr b="0" lang="en-US" sz="1800" strike="noStrike" u="none">
                <a:solidFill>
                  <a:srgbClr val="000000"/>
                </a:solidFill>
                <a:uFillTx/>
                <a:latin typeface="Consolas"/>
              </a:rPr>
              <a:t> </a:t>
            </a:r>
            <a:r>
              <a:rPr b="0" i="1" lang="en-US" sz="1800" strike="noStrike" u="none">
                <a:solidFill>
                  <a:srgbClr val="0000c0"/>
                </a:solidFill>
                <a:uFillTx/>
                <a:latin typeface="Consolas"/>
              </a:rPr>
              <a:t>SLEEP_TIME_IN_M</a:t>
            </a:r>
            <a:endParaRPr b="0" lang="cs-CZ" sz="1800" strike="noStrike" u="none">
              <a:solidFill>
                <a:srgbClr val="000000"/>
              </a:solidFill>
              <a:uFillTx/>
              <a:latin typeface="Arial"/>
            </a:endParaRPr>
          </a:p>
        </p:txBody>
      </p:sp>
      <p:sp>
        <p:nvSpPr>
          <p:cNvPr id="520" name="TextovéPole 8"/>
          <p:cNvSpPr/>
          <p:nvPr/>
        </p:nvSpPr>
        <p:spPr>
          <a:xfrm>
            <a:off x="1237320" y="2831400"/>
            <a:ext cx="5960160" cy="91260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1" lang="en-US" sz="1800" strike="noStrike" u="none">
                <a:solidFill>
                  <a:srgbClr val="7f0055"/>
                </a:solidFill>
                <a:uFillTx/>
                <a:latin typeface="Consolas"/>
                <a:ea typeface="Consolas"/>
              </a:rPr>
              <a:t>public</a:t>
            </a:r>
            <a:r>
              <a:rPr b="0" lang="en-US" sz="1800" strike="noStrike" u="none">
                <a:solidFill>
                  <a:srgbClr val="000000"/>
                </a:solidFill>
                <a:uFillTx/>
                <a:latin typeface="Consolas"/>
                <a:ea typeface="Consolas"/>
              </a:rPr>
              <a:t> </a:t>
            </a:r>
            <a:r>
              <a:rPr b="1" lang="en-US" sz="1800" strike="noStrike" u="none">
                <a:solidFill>
                  <a:srgbClr val="7f0055"/>
                </a:solidFill>
                <a:uFillTx/>
                <a:latin typeface="Consolas"/>
                <a:ea typeface="Consolas"/>
              </a:rPr>
              <a:t>class</a:t>
            </a:r>
            <a:r>
              <a:rPr b="0" lang="en-US" sz="1800" strike="noStrike" u="none">
                <a:solidFill>
                  <a:srgbClr val="000000"/>
                </a:solidFill>
                <a:uFillTx/>
                <a:latin typeface="Consolas"/>
                <a:ea typeface="Consolas"/>
              </a:rPr>
              <a:t> URLExample {</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Consolas"/>
                <a:ea typeface="Consolas"/>
              </a:rPr>
              <a:t>  </a:t>
            </a:r>
            <a:r>
              <a:rPr b="1" lang="en-US" sz="1800" strike="noStrike" u="none">
                <a:solidFill>
                  <a:srgbClr val="7f0055"/>
                </a:solidFill>
                <a:uFillTx/>
                <a:latin typeface="Consolas"/>
                <a:ea typeface="Consolas"/>
              </a:rPr>
              <a:t>public</a:t>
            </a:r>
            <a:r>
              <a:rPr b="0" lang="en-US" sz="1800" strike="noStrike" u="none">
                <a:solidFill>
                  <a:srgbClr val="000000"/>
                </a:solidFill>
                <a:uFillTx/>
                <a:latin typeface="Consolas"/>
                <a:ea typeface="Consolas"/>
              </a:rPr>
              <a:t> </a:t>
            </a:r>
            <a:r>
              <a:rPr b="1" lang="en-US" sz="1800" strike="noStrike" u="none">
                <a:solidFill>
                  <a:srgbClr val="7f0055"/>
                </a:solidFill>
                <a:uFillTx/>
                <a:latin typeface="Consolas"/>
                <a:ea typeface="Consolas"/>
              </a:rPr>
              <a:t>static</a:t>
            </a:r>
            <a:r>
              <a:rPr b="0" lang="en-US" sz="1800" strike="noStrike" u="none">
                <a:solidFill>
                  <a:srgbClr val="000000"/>
                </a:solidFill>
                <a:uFillTx/>
                <a:latin typeface="Consolas"/>
                <a:ea typeface="Consolas"/>
              </a:rPr>
              <a:t> </a:t>
            </a:r>
            <a:r>
              <a:rPr b="1" lang="en-US" sz="1800" strike="noStrike" u="none">
                <a:solidFill>
                  <a:srgbClr val="7f0055"/>
                </a:solidFill>
                <a:uFillTx/>
                <a:latin typeface="Consolas"/>
                <a:ea typeface="Consolas"/>
              </a:rPr>
              <a:t>void</a:t>
            </a:r>
            <a:r>
              <a:rPr b="0" lang="en-US" sz="1800" strike="noStrike" u="none">
                <a:solidFill>
                  <a:srgbClr val="000000"/>
                </a:solidFill>
                <a:uFillTx/>
                <a:latin typeface="Consolas"/>
                <a:ea typeface="Consolas"/>
              </a:rPr>
              <a:t> main(String[] </a:t>
            </a:r>
            <a:r>
              <a:rPr b="0" lang="en-US" sz="1800" strike="noStrike" u="none">
                <a:solidFill>
                  <a:srgbClr val="6a3e3e"/>
                </a:solidFill>
                <a:uFillTx/>
                <a:latin typeface="Consolas"/>
                <a:ea typeface="Consolas"/>
              </a:rPr>
              <a:t>args</a:t>
            </a:r>
            <a:r>
              <a:rPr b="0" lang="en-US" sz="1800" strike="noStrike" u="none">
                <a:solidFill>
                  <a:srgbClr val="000000"/>
                </a:solidFill>
                <a:uFillTx/>
                <a:latin typeface="Consolas"/>
                <a:ea typeface="Consolas"/>
              </a:rPr>
              <a:t>) {</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p:txBody>
      </p:sp>
      <p:sp>
        <p:nvSpPr>
          <p:cNvPr id="4" name="PlaceHolder 3"/>
          <p:cNvSpPr>
            <a:spLocks noGrp="1"/>
          </p:cNvSpPr>
          <p:nvPr>
            <p:ph type="ftr" idx="5"/>
          </p:nvPr>
        </p:nvSpPr>
        <p:spPr/>
        <p:txBody>
          <a:bodyPr/>
          <a:p>
            <a:r>
              <a:t>Programming Languages I.</a:t>
            </a:r>
          </a:p>
        </p:txBody>
      </p:sp>
      <p:sp>
        <p:nvSpPr>
          <p:cNvPr id="5" name="PlaceHolder 4"/>
          <p:cNvSpPr>
            <a:spLocks noGrp="1"/>
          </p:cNvSpPr>
          <p:nvPr>
            <p:ph type="sldNum" idx="6"/>
          </p:nvPr>
        </p:nvSpPr>
        <p:spPr/>
        <p:txBody>
          <a:bodyPr/>
          <a:p>
            <a:fld id="{C1595768-0523-4B22-946B-3107D58BFDC3}" type="slidenum">
              <a:t>78</a:t>
            </a:fld>
          </a:p>
        </p:txBody>
      </p:sp>
      <p:sp>
        <p:nvSpPr>
          <p:cNvPr id="6" name="PlaceHolder 5"/>
          <p:cNvSpPr>
            <a:spLocks noGrp="1"/>
          </p:cNvSpPr>
          <p:nvPr>
            <p:ph type="dt" idx="4"/>
          </p:nvPr>
        </p:nvSpPr>
        <p:spPr/>
        <p:txBody>
          <a:bodyPr/>
          <a:p>
            <a:fld id="{F3D44083-AB9D-41E7-9FCC-17AAB68F2609}" type="datetime3">
              <a:rPr lang="cs-CZ"/>
              <a:t>12. září 2024</a:t>
            </a:fld>
          </a:p>
        </p:txBody>
      </p:sp>
    </p:spTree>
  </p:cSld>
  <mc:AlternateContent>
    <mc:Choice Requires="p14">
      <p:transition spd="slow" p14:dur="2000"/>
    </mc:Choice>
    <mc:Fallback>
      <p:transition spd="slow"/>
    </mc:Fallback>
  </mc:AlternateContent>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Singleton</a:t>
            </a:r>
            <a:r>
              <a:rPr b="1" lang="cs-CZ" sz="2700" strike="noStrike" u="none">
                <a:solidFill>
                  <a:srgbClr val="00a499"/>
                </a:solidFill>
                <a:uFillTx/>
                <a:latin typeface="Calibri"/>
              </a:rPr>
              <a:t> classes</a:t>
            </a:r>
            <a:endParaRPr b="0" lang="cs-CZ" sz="2700" strike="noStrike" u="none">
              <a:solidFill>
                <a:schemeClr val="dk1"/>
              </a:solidFill>
              <a:uFillTx/>
              <a:latin typeface="Calibri"/>
            </a:endParaRPr>
          </a:p>
        </p:txBody>
      </p:sp>
      <p:sp>
        <p:nvSpPr>
          <p:cNvPr id="522" name="TextovéPole 5"/>
          <p:cNvSpPr/>
          <p:nvPr/>
        </p:nvSpPr>
        <p:spPr>
          <a:xfrm>
            <a:off x="637200" y="2076120"/>
            <a:ext cx="5721480" cy="4490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900" strike="noStrike" u="none">
                <a:solidFill>
                  <a:schemeClr val="dk1"/>
                </a:solidFill>
                <a:uFillTx/>
                <a:latin typeface="Calibri"/>
              </a:rPr>
              <a:t>// Java program implementing Singleton class</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with using  getInstance() method</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Class 1</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Helper class</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class Singleton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Static variable refereence of single_instance</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of type Singleton</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private static Singleton single_instance = null;</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Decl;aring a variable of type String</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public String s;</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Constructor</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Here we will be creating private constructor</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restricted to this class itself</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private Singleton()</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s = "Hello I am a string part of Singleton class";</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Static method</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 Static method to create instance of Singleton class</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public static Singleton getInstance()</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if (single_instance == null)</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single_instance = new Singleton();</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return single_instance;</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    </a:t>
            </a:r>
            <a:r>
              <a:rPr b="0" lang="en-US" sz="900" strike="noStrike" u="none">
                <a:solidFill>
                  <a:schemeClr val="dk1"/>
                </a:solidFill>
                <a:uFillTx/>
                <a:latin typeface="Calibri"/>
              </a:rPr>
              <a:t>}</a:t>
            </a:r>
            <a:endParaRPr b="0" lang="cs-CZ" sz="900" strike="noStrike" u="none">
              <a:solidFill>
                <a:srgbClr val="000000"/>
              </a:solidFill>
              <a:uFillTx/>
              <a:latin typeface="Arial"/>
            </a:endParaRPr>
          </a:p>
          <a:p>
            <a:pPr defTabSz="914400">
              <a:lnSpc>
                <a:spcPct val="100000"/>
              </a:lnSpc>
            </a:pPr>
            <a:r>
              <a:rPr b="0" lang="en-US" sz="900" strike="noStrike" u="none">
                <a:solidFill>
                  <a:schemeClr val="dk1"/>
                </a:solidFill>
                <a:uFillTx/>
                <a:latin typeface="Calibri"/>
              </a:rPr>
              <a:t>}</a:t>
            </a:r>
            <a:endParaRPr b="0" lang="cs-CZ" sz="900" strike="noStrike" u="none">
              <a:solidFill>
                <a:srgbClr val="000000"/>
              </a:solidFill>
              <a:uFillTx/>
              <a:latin typeface="Arial"/>
            </a:endParaRPr>
          </a:p>
          <a:p>
            <a:pPr defTabSz="914400">
              <a:lnSpc>
                <a:spcPct val="100000"/>
              </a:lnSpc>
            </a:pPr>
            <a:endParaRPr b="0" lang="cs-CZ" sz="900" strike="noStrike" u="none">
              <a:solidFill>
                <a:srgbClr val="000000"/>
              </a:solidFill>
              <a:uFillTx/>
              <a:latin typeface="Arial"/>
            </a:endParaRPr>
          </a:p>
        </p:txBody>
      </p:sp>
      <p:sp>
        <p:nvSpPr>
          <p:cNvPr id="523" name="TextovéPole 6"/>
          <p:cNvSpPr/>
          <p:nvPr/>
        </p:nvSpPr>
        <p:spPr>
          <a:xfrm>
            <a:off x="4678200" y="2183400"/>
            <a:ext cx="2855880" cy="200772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cs-CZ" sz="1050" strike="noStrike" u="none">
                <a:solidFill>
                  <a:schemeClr val="dk1"/>
                </a:solidFill>
                <a:uFillTx/>
                <a:latin typeface="Calibri"/>
              </a:rPr>
              <a:t>// Class 2</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Main class</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class GFG {</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 Main driver method</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public static void main(String args[])</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 Instantiating Singleton class with variable x</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Singleton x = Singleton.getInstance();</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 Instantiating Singleton class with variable y</a:t>
            </a:r>
            <a:endParaRPr b="0" lang="cs-CZ" sz="1050" strike="noStrike" u="none">
              <a:solidFill>
                <a:srgbClr val="000000"/>
              </a:solidFill>
              <a:uFillTx/>
              <a:latin typeface="Arial"/>
            </a:endParaRPr>
          </a:p>
          <a:p>
            <a:pPr defTabSz="914400">
              <a:lnSpc>
                <a:spcPct val="100000"/>
              </a:lnSpc>
            </a:pPr>
            <a:r>
              <a:rPr b="0" lang="cs-CZ" sz="1050" strike="noStrike" u="none">
                <a:solidFill>
                  <a:schemeClr val="dk1"/>
                </a:solidFill>
                <a:uFillTx/>
                <a:latin typeface="Calibri"/>
              </a:rPr>
              <a:t>        </a:t>
            </a:r>
            <a:r>
              <a:rPr b="0" lang="cs-CZ" sz="1050" strike="noStrike" u="none">
                <a:solidFill>
                  <a:schemeClr val="dk1"/>
                </a:solidFill>
                <a:uFillTx/>
                <a:latin typeface="Calibri"/>
              </a:rPr>
              <a:t>Singleton y = Singleton.getInstance();</a:t>
            </a:r>
            <a:endParaRPr b="0" lang="cs-CZ" sz="1050" strike="noStrike" u="none">
              <a:solidFill>
                <a:srgbClr val="000000"/>
              </a:solidFill>
              <a:uFillTx/>
              <a:latin typeface="Arial"/>
            </a:endParaRPr>
          </a:p>
          <a:p>
            <a:pPr defTabSz="914400">
              <a:lnSpc>
                <a:spcPct val="100000"/>
              </a:lnSpc>
            </a:pPr>
            <a:endParaRPr b="0" lang="cs-CZ" sz="1050" strike="noStrike" u="none">
              <a:solidFill>
                <a:srgbClr val="000000"/>
              </a:solidFill>
              <a:uFillTx/>
              <a:latin typeface="Arial"/>
            </a:endParaRPr>
          </a:p>
        </p:txBody>
      </p:sp>
      <p:sp>
        <p:nvSpPr>
          <p:cNvPr id="3" name="PlaceHolder 2"/>
          <p:cNvSpPr>
            <a:spLocks noGrp="1"/>
          </p:cNvSpPr>
          <p:nvPr>
            <p:ph type="ftr" idx="14"/>
          </p:nvPr>
        </p:nvSpPr>
        <p:spPr/>
        <p:txBody>
          <a:bodyPr/>
          <a:p>
            <a:r>
              <a:t>Programming Languages I.</a:t>
            </a:r>
          </a:p>
        </p:txBody>
      </p:sp>
      <p:sp>
        <p:nvSpPr>
          <p:cNvPr id="4" name="PlaceHolder 3"/>
          <p:cNvSpPr>
            <a:spLocks noGrp="1"/>
          </p:cNvSpPr>
          <p:nvPr>
            <p:ph type="sldNum" idx="15"/>
          </p:nvPr>
        </p:nvSpPr>
        <p:spPr/>
        <p:txBody>
          <a:bodyPr/>
          <a:p>
            <a:fld id="{00400A75-E93B-474B-91C4-9C672EE788B5}" type="slidenum">
              <a:t>79</a:t>
            </a:fld>
          </a:p>
        </p:txBody>
      </p:sp>
      <p:sp>
        <p:nvSpPr>
          <p:cNvPr id="5" name="PlaceHolder 4"/>
          <p:cNvSpPr>
            <a:spLocks noGrp="1"/>
          </p:cNvSpPr>
          <p:nvPr>
            <p:ph type="dt" idx="13"/>
          </p:nvPr>
        </p:nvSpPr>
        <p:spPr/>
        <p:txBody>
          <a:bodyPr/>
          <a:p>
            <a:fld id="{1499A06D-0A28-4DF1-A6B2-89EC60DEC117}" type="datetime3">
              <a:rPr lang="cs-CZ"/>
              <a:t>12. září 2024</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Data Types</a:t>
            </a:r>
            <a:endParaRPr b="0" lang="cs-CZ" sz="2700" strike="noStrike" u="none">
              <a:solidFill>
                <a:schemeClr val="dk1"/>
              </a:solidFill>
              <a:uFillTx/>
              <a:latin typeface="Calibri"/>
            </a:endParaRPr>
          </a:p>
        </p:txBody>
      </p:sp>
      <p:sp>
        <p:nvSpPr>
          <p:cNvPr id="20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343080" indent="-342720" defTabSz="685800">
              <a:lnSpc>
                <a:spcPct val="100000"/>
              </a:lnSpc>
              <a:spcBef>
                <a:spcPts val="641"/>
              </a:spcBef>
              <a:buClr>
                <a:srgbClr val="000000"/>
              </a:buClr>
              <a:buFont typeface="Symbol" charset="2"/>
              <a:buChar char=""/>
            </a:pPr>
            <a:r>
              <a:rPr b="0" lang="cs-CZ" sz="2400" strike="noStrike" u="none">
                <a:solidFill>
                  <a:srgbClr val="000000"/>
                </a:solidFill>
                <a:uFillTx/>
                <a:latin typeface="Arial"/>
              </a:rPr>
              <a:t>Primitive types – only values:</a:t>
            </a:r>
            <a:endParaRPr b="0" lang="cs-CZ" sz="24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1" lang="cs-CZ" sz="2400" strike="noStrike" u="none">
                <a:solidFill>
                  <a:srgbClr val="000000"/>
                </a:solidFill>
                <a:uFillTx/>
                <a:latin typeface="Arial"/>
              </a:rPr>
              <a:t>int </a:t>
            </a:r>
            <a:r>
              <a:rPr b="0" lang="cs-CZ" sz="2400" strike="noStrike" u="none">
                <a:solidFill>
                  <a:srgbClr val="000000"/>
                </a:solidFill>
                <a:uFillTx/>
                <a:latin typeface="Arial"/>
              </a:rPr>
              <a:t>is in [-2147483648, 2147483647 ]</a:t>
            </a:r>
            <a:endParaRPr b="0" lang="cs-CZ" sz="24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1" lang="cs-CZ" sz="2400" strike="noStrike" u="none">
                <a:solidFill>
                  <a:srgbClr val="000000"/>
                </a:solidFill>
                <a:uFillTx/>
                <a:latin typeface="Arial"/>
              </a:rPr>
              <a:t>boolean </a:t>
            </a:r>
            <a:r>
              <a:rPr b="0" lang="cs-CZ" sz="2400" strike="noStrike" u="none">
                <a:solidFill>
                  <a:srgbClr val="000000"/>
                </a:solidFill>
                <a:uFillTx/>
                <a:latin typeface="Arial"/>
              </a:rPr>
              <a:t>is in {false, true}</a:t>
            </a:r>
            <a:endParaRPr b="0" lang="cs-CZ" sz="24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1" lang="cs-CZ" sz="2400" strike="noStrike" u="none">
                <a:solidFill>
                  <a:srgbClr val="000000"/>
                </a:solidFill>
                <a:uFillTx/>
                <a:latin typeface="Arial"/>
              </a:rPr>
              <a:t>double </a:t>
            </a:r>
            <a:r>
              <a:rPr b="0" lang="cs-CZ" sz="2400" strike="noStrike" u="none">
                <a:solidFill>
                  <a:srgbClr val="000000"/>
                </a:solidFill>
                <a:uFillTx/>
                <a:latin typeface="Arial"/>
              </a:rPr>
              <a:t>is in [4.9*10</a:t>
            </a:r>
            <a:r>
              <a:rPr b="0" lang="cs-CZ" sz="2400" strike="noStrike" u="none" baseline="30000">
                <a:solidFill>
                  <a:srgbClr val="000000"/>
                </a:solidFill>
                <a:uFillTx/>
                <a:latin typeface="Arial"/>
              </a:rPr>
              <a:t>-324</a:t>
            </a:r>
            <a:r>
              <a:rPr b="0" lang="cs-CZ" sz="2400" strike="noStrike" u="none">
                <a:solidFill>
                  <a:srgbClr val="000000"/>
                </a:solidFill>
                <a:uFillTx/>
                <a:latin typeface="Arial"/>
              </a:rPr>
              <a:t>, 1.7976931348623157*10</a:t>
            </a:r>
            <a:r>
              <a:rPr b="0" lang="cs-CZ" sz="2400" strike="noStrike" u="none" baseline="30000">
                <a:solidFill>
                  <a:srgbClr val="000000"/>
                </a:solidFill>
                <a:uFillTx/>
                <a:latin typeface="Arial"/>
              </a:rPr>
              <a:t>308</a:t>
            </a:r>
            <a:r>
              <a:rPr b="0" lang="cs-CZ" sz="2400" strike="noStrike" u="none">
                <a:solidFill>
                  <a:srgbClr val="000000"/>
                </a:solidFill>
                <a:uFillTx/>
                <a:latin typeface="Arial"/>
              </a:rPr>
              <a:t>]</a:t>
            </a:r>
            <a:endParaRPr b="0" lang="cs-CZ" sz="2400" strike="noStrike" u="none">
              <a:solidFill>
                <a:schemeClr val="dk1"/>
              </a:solidFill>
              <a:uFillTx/>
              <a:latin typeface="Calibri"/>
            </a:endParaRPr>
          </a:p>
          <a:p>
            <a:pPr marL="343080" indent="-342720" defTabSz="685800">
              <a:lnSpc>
                <a:spcPct val="100000"/>
              </a:lnSpc>
              <a:spcBef>
                <a:spcPts val="641"/>
              </a:spcBef>
              <a:buClr>
                <a:srgbClr val="000000"/>
              </a:buClr>
              <a:buFont typeface="Symbol" charset="2"/>
              <a:buChar char=""/>
            </a:pPr>
            <a:r>
              <a:rPr b="0" lang="cs-CZ" sz="2400" strike="noStrike" u="none">
                <a:solidFill>
                  <a:srgbClr val="000000"/>
                </a:solidFill>
                <a:uFillTx/>
                <a:latin typeface="Arial"/>
              </a:rPr>
              <a:t>Object types – reference to instance of class:</a:t>
            </a:r>
            <a:endParaRPr b="0" lang="cs-CZ" sz="24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cs-CZ" sz="2400" strike="noStrike" u="none">
                <a:solidFill>
                  <a:srgbClr val="000000"/>
                </a:solidFill>
                <a:uFillTx/>
                <a:latin typeface="Arial"/>
              </a:rPr>
              <a:t>type from Java (more than 18000) – e.g. String </a:t>
            </a:r>
            <a:endParaRPr b="0" lang="cs-CZ" sz="2400" strike="noStrike" u="none">
              <a:solidFill>
                <a:schemeClr val="dk1"/>
              </a:solidFill>
              <a:uFillTx/>
              <a:latin typeface="Calibri"/>
            </a:endParaRPr>
          </a:p>
          <a:p>
            <a:pPr lvl="1" marL="743040" indent="-285480" defTabSz="685800">
              <a:lnSpc>
                <a:spcPct val="100000"/>
              </a:lnSpc>
              <a:spcBef>
                <a:spcPts val="561"/>
              </a:spcBef>
              <a:buClr>
                <a:srgbClr val="000000"/>
              </a:buClr>
              <a:buFont typeface="Symbol" charset="2"/>
              <a:buChar char=""/>
            </a:pPr>
            <a:r>
              <a:rPr b="0" lang="cs-CZ" sz="2400" strike="noStrike" u="none">
                <a:solidFill>
                  <a:srgbClr val="000000"/>
                </a:solidFill>
                <a:uFillTx/>
                <a:latin typeface="Arial"/>
              </a:rPr>
              <a:t>defined by user – e.g. Rectangle</a:t>
            </a:r>
            <a:endParaRPr b="0" lang="cs-CZ" sz="24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56224FA3-9553-4062-812B-7CA576B92E28}" type="slidenum">
              <a:t>8</a:t>
            </a:fld>
          </a:p>
        </p:txBody>
      </p:sp>
      <p:sp>
        <p:nvSpPr>
          <p:cNvPr id="6" name="PlaceHolder 5"/>
          <p:cNvSpPr>
            <a:spLocks noGrp="1"/>
          </p:cNvSpPr>
          <p:nvPr>
            <p:ph type="dt" idx="4"/>
          </p:nvPr>
        </p:nvSpPr>
        <p:spPr/>
        <p:txBody>
          <a:bodyPr/>
          <a:p>
            <a:fld id="{D53B5662-053F-4D50-802B-B20ADFED52DD}" type="datetime3">
              <a:rPr lang="cs-CZ"/>
              <a:t>12. září 2024</a:t>
            </a:fld>
          </a:p>
        </p:txBody>
      </p:sp>
    </p:spTree>
  </p:cSld>
  <mc:AlternateContent>
    <mc:Choice Requires="p14">
      <p:transition spd="slow" p14:dur="2000"/>
    </mc:Choice>
    <mc:Fallback>
      <p:transition spd="slow"/>
    </mc:Fallback>
  </mc:AlternateContent>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Abstract Classes</a:t>
            </a:r>
            <a:endParaRPr b="0" lang="cs-CZ" sz="2700" strike="noStrike" u="none">
              <a:solidFill>
                <a:schemeClr val="dk1"/>
              </a:solidFill>
              <a:uFillTx/>
              <a:latin typeface="Calibri"/>
            </a:endParaRPr>
          </a:p>
        </p:txBody>
      </p:sp>
      <p:sp>
        <p:nvSpPr>
          <p:cNvPr id="525"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lnSpcReduction="9999"/>
          </a:bodyPr>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An </a:t>
            </a:r>
            <a:r>
              <a:rPr b="0" i="1" lang="en-US" sz="2800" strike="noStrike" u="none">
                <a:solidFill>
                  <a:schemeClr val="dk1"/>
                </a:solidFill>
                <a:uFillTx/>
                <a:latin typeface="Calibri"/>
              </a:rPr>
              <a:t>abstract</a:t>
            </a:r>
            <a:r>
              <a:rPr b="0" lang="en-US" sz="2800" strike="noStrike" u="none">
                <a:solidFill>
                  <a:schemeClr val="dk1"/>
                </a:solidFill>
                <a:uFillTx/>
                <a:latin typeface="Calibri"/>
              </a:rPr>
              <a:t> method has no body; it has a signature definition followed by a semicolon, e.g.</a:t>
            </a:r>
            <a:br>
              <a:rPr sz="2800"/>
            </a:br>
            <a:r>
              <a:rPr b="0" lang="en-US" sz="2800" strike="noStrike" u="none">
                <a:solidFill>
                  <a:schemeClr val="dk1"/>
                </a:solidFill>
                <a:uFillTx/>
                <a:latin typeface="Calibri"/>
              </a:rPr>
              <a:t>	</a:t>
            </a:r>
            <a:r>
              <a:rPr b="1" lang="en-US" sz="2400" strike="noStrike" u="none">
                <a:solidFill>
                  <a:schemeClr val="dk1"/>
                </a:solidFill>
                <a:uFillTx/>
                <a:latin typeface="Calibri"/>
              </a:rPr>
              <a:t>public abstract void </a:t>
            </a:r>
            <a:r>
              <a:rPr b="0" lang="en-US" sz="2400" strike="noStrike" u="none">
                <a:solidFill>
                  <a:schemeClr val="dk1"/>
                </a:solidFill>
                <a:uFillTx/>
                <a:latin typeface="Calibri"/>
              </a:rPr>
              <a:t>method();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Any class with an abstract method must be abstract – it needs keyword </a:t>
            </a:r>
            <a:r>
              <a:rPr b="1" lang="en-US" sz="2800" strike="noStrike" u="none">
                <a:solidFill>
                  <a:schemeClr val="dk1"/>
                </a:solidFill>
                <a:uFillTx/>
                <a:latin typeface="Calibri"/>
              </a:rPr>
              <a:t>abstract</a:t>
            </a:r>
            <a:r>
              <a:rPr b="0" lang="en-US" sz="2800" strike="noStrike" u="none">
                <a:solidFill>
                  <a:schemeClr val="dk1"/>
                </a:solidFill>
                <a:uFillTx/>
                <a:latin typeface="Calibri"/>
              </a:rPr>
              <a:t> before class.</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An abstract class cannot be instantiated.</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800" strike="noStrike" u="none">
                <a:solidFill>
                  <a:schemeClr val="dk1"/>
                </a:solidFill>
                <a:uFillTx/>
                <a:latin typeface="Calibri"/>
              </a:rPr>
              <a:t>A subclass of an abstract class can be instantiated if it implements each of the abstract methods.</a:t>
            </a:r>
            <a:endParaRPr b="0" lang="cs-CZ" sz="2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800" strike="noStrike" u="none">
                <a:solidFill>
                  <a:schemeClr val="dk1"/>
                </a:solidFill>
                <a:uFillTx/>
                <a:latin typeface="Calibri"/>
              </a:rPr>
              <a:t>This concept is defined a common predecesor for classes that share inner structure or implementation.</a:t>
            </a:r>
            <a:endParaRPr b="0" lang="cs-CZ" sz="2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Virtual method</a:t>
            </a:r>
            <a:endParaRPr b="0" lang="cs-CZ" sz="2700" strike="noStrike" u="none">
              <a:solidFill>
                <a:schemeClr val="dk1"/>
              </a:solidFill>
              <a:uFillTx/>
              <a:latin typeface="Calibri"/>
            </a:endParaRPr>
          </a:p>
        </p:txBody>
      </p:sp>
      <p:sp>
        <p:nvSpPr>
          <p:cNvPr id="527"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All methods(functions) except </a:t>
            </a:r>
            <a:r>
              <a:rPr b="1" lang="cs-CZ" sz="2400" strike="noStrike" u="none">
                <a:solidFill>
                  <a:schemeClr val="dk1"/>
                </a:solidFill>
                <a:uFillTx/>
                <a:latin typeface="Calibri"/>
              </a:rPr>
              <a:t>final, private </a:t>
            </a:r>
            <a:r>
              <a:rPr b="0" lang="cs-CZ" sz="2400" strike="noStrike" u="none">
                <a:solidFill>
                  <a:schemeClr val="dk1"/>
                </a:solidFill>
                <a:uFillTx/>
                <a:latin typeface="Calibri"/>
              </a:rPr>
              <a:t>and </a:t>
            </a:r>
            <a:r>
              <a:rPr b="1" lang="cs-CZ" sz="2400" strike="noStrike" u="none">
                <a:solidFill>
                  <a:schemeClr val="dk1"/>
                </a:solidFill>
                <a:uFillTx/>
                <a:latin typeface="Calibri"/>
              </a:rPr>
              <a:t>static </a:t>
            </a:r>
            <a:r>
              <a:rPr b="0" lang="cs-CZ" sz="2400" strike="noStrike" u="none">
                <a:solidFill>
                  <a:schemeClr val="dk1"/>
                </a:solidFill>
                <a:uFillTx/>
                <a:latin typeface="Calibri"/>
              </a:rPr>
              <a:t>are virtual.</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Virtual machine (Java Hotspot) could make virtual method non-virtual or even inline during optimalization and conversion into a native code but prommer do not need take care about.</a:t>
            </a:r>
            <a:endParaRPr b="0" lang="cs-CZ" sz="24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1FC277B8-C3E4-4C22-87B8-E93940530F4C}" type="slidenum">
              <a:t>81</a:t>
            </a:fld>
          </a:p>
        </p:txBody>
      </p:sp>
      <p:sp>
        <p:nvSpPr>
          <p:cNvPr id="6" name="PlaceHolder 5"/>
          <p:cNvSpPr>
            <a:spLocks noGrp="1"/>
          </p:cNvSpPr>
          <p:nvPr>
            <p:ph type="dt" idx="4"/>
          </p:nvPr>
        </p:nvSpPr>
        <p:spPr/>
        <p:txBody>
          <a:bodyPr/>
          <a:p>
            <a:fld id="{51F4CF2E-1B47-4C41-905D-10451015F0B1}" type="datetime3">
              <a:rPr lang="cs-CZ"/>
              <a:t>12. září 2024</a:t>
            </a:fld>
          </a:p>
        </p:txBody>
      </p:sp>
    </p:spTree>
  </p:cSld>
  <mc:AlternateContent>
    <mc:Choice Requires="p14">
      <p:transition spd="slow" p14:dur="2000"/>
    </mc:Choice>
    <mc:Fallback>
      <p:transition spd="slow"/>
    </mc:Fallback>
  </mc:AlternateContent>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8" name="PlaceHolder 1"/>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432000" indent="-324000" defTabSz="685800">
              <a:lnSpc>
                <a:spcPct val="90000"/>
              </a:lnSpc>
              <a:spcBef>
                <a:spcPts val="1414"/>
              </a:spcBef>
              <a:buClr>
                <a:srgbClr val="000000"/>
              </a:buClr>
              <a:buSzPct val="45000"/>
              <a:buFont typeface="Wingdings" charset="2"/>
              <a:buChar char=""/>
            </a:pPr>
            <a:r>
              <a:rPr b="0" lang="en-US" sz="2400" strike="noStrike" u="none">
                <a:solidFill>
                  <a:srgbClr val="000000"/>
                </a:solidFill>
                <a:uFillTx/>
                <a:latin typeface="Arial"/>
              </a:rPr>
              <a:t>used with:</a:t>
            </a:r>
            <a:endParaRPr b="0" lang="cs-CZ" sz="2400" strike="noStrike" u="none">
              <a:solidFill>
                <a:schemeClr val="dk1"/>
              </a:solidFill>
              <a:uFillTx/>
              <a:latin typeface="Calibri"/>
            </a:endParaRPr>
          </a:p>
          <a:p>
            <a:pPr lvl="1" marL="775080" indent="-324000" defTabSz="685800">
              <a:lnSpc>
                <a:spcPct val="90000"/>
              </a:lnSpc>
              <a:spcBef>
                <a:spcPts val="1414"/>
              </a:spcBef>
              <a:buClr>
                <a:srgbClr val="000000"/>
              </a:buClr>
              <a:buSzPct val="45000"/>
              <a:buFont typeface="Wingdings" charset="2"/>
              <a:buChar char=""/>
            </a:pPr>
            <a:r>
              <a:rPr b="1" lang="en-US" sz="1800" strike="noStrike" u="none">
                <a:solidFill>
                  <a:srgbClr val="000000"/>
                </a:solidFill>
                <a:uFillTx/>
                <a:latin typeface="Arial"/>
              </a:rPr>
              <a:t>variable</a:t>
            </a:r>
            <a:r>
              <a:rPr b="0" lang="en-US" sz="1800" strike="noStrike" u="none">
                <a:solidFill>
                  <a:srgbClr val="000000"/>
                </a:solidFill>
                <a:uFillTx/>
                <a:latin typeface="Arial"/>
              </a:rPr>
              <a:t> – its value cannot be changed</a:t>
            </a:r>
            <a:endParaRPr b="0" lang="cs-CZ" sz="18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lvl="1" marL="775080" indent="-324000" defTabSz="685800">
              <a:lnSpc>
                <a:spcPct val="90000"/>
              </a:lnSpc>
              <a:spcBef>
                <a:spcPts val="1414"/>
              </a:spcBef>
              <a:buClr>
                <a:srgbClr val="000000"/>
              </a:buClr>
              <a:buSzPct val="45000"/>
              <a:buFont typeface="Wingdings" charset="2"/>
              <a:buChar char=""/>
            </a:pPr>
            <a:r>
              <a:rPr b="1" lang="en-US" sz="1800" strike="noStrike" u="none">
                <a:solidFill>
                  <a:srgbClr val="000000"/>
                </a:solidFill>
                <a:uFillTx/>
                <a:latin typeface="Arial"/>
              </a:rPr>
              <a:t>method</a:t>
            </a:r>
            <a:r>
              <a:rPr b="0" lang="en-US" sz="1800" strike="noStrike" u="none">
                <a:solidFill>
                  <a:srgbClr val="000000"/>
                </a:solidFill>
                <a:uFillTx/>
                <a:latin typeface="Arial"/>
              </a:rPr>
              <a:t> – cannot be overridden</a:t>
            </a:r>
            <a:endParaRPr b="0" lang="cs-CZ" sz="1800" strike="noStrike" u="none">
              <a:solidFill>
                <a:schemeClr val="dk1"/>
              </a:solidFill>
              <a:uFillTx/>
              <a:latin typeface="Calibri"/>
            </a:endParaRPr>
          </a:p>
          <a:p>
            <a:pPr indent="0" defTabSz="685800">
              <a:lnSpc>
                <a:spcPct val="90000"/>
              </a:lnSpc>
              <a:spcBef>
                <a:spcPts val="1414"/>
              </a:spcBef>
              <a:buNone/>
            </a:pPr>
            <a:endParaRPr b="0" lang="cs-CZ" sz="2400" strike="noStrike" u="none">
              <a:solidFill>
                <a:schemeClr val="dk1"/>
              </a:solidFill>
              <a:uFillTx/>
              <a:latin typeface="Calibri"/>
            </a:endParaRPr>
          </a:p>
          <a:p>
            <a:pPr lvl="1" marL="775080" indent="-324000" defTabSz="685800">
              <a:lnSpc>
                <a:spcPct val="90000"/>
              </a:lnSpc>
              <a:spcBef>
                <a:spcPts val="1414"/>
              </a:spcBef>
              <a:buClr>
                <a:srgbClr val="000000"/>
              </a:buClr>
              <a:buSzPct val="45000"/>
              <a:buFont typeface="Wingdings" charset="2"/>
              <a:buChar char=""/>
            </a:pPr>
            <a:r>
              <a:rPr b="1" lang="en-US" sz="1800" strike="noStrike" u="none">
                <a:solidFill>
                  <a:srgbClr val="000000"/>
                </a:solidFill>
                <a:uFillTx/>
                <a:latin typeface="Arial"/>
              </a:rPr>
              <a:t>class</a:t>
            </a:r>
            <a:r>
              <a:rPr b="0" lang="en-US" sz="1800" strike="noStrike" u="none">
                <a:solidFill>
                  <a:srgbClr val="000000"/>
                </a:solidFill>
                <a:uFillTx/>
                <a:latin typeface="Arial"/>
              </a:rPr>
              <a:t> – cannot be subclassed (be parent to another class)</a:t>
            </a:r>
            <a:endParaRPr b="0" lang="cs-CZ" sz="1800" strike="noStrike" u="none">
              <a:solidFill>
                <a:schemeClr val="dk1"/>
              </a:solidFill>
              <a:uFillTx/>
              <a:latin typeface="Calibri"/>
            </a:endParaRPr>
          </a:p>
          <a:p>
            <a:pPr indent="0" defTabSz="685800">
              <a:lnSpc>
                <a:spcPct val="90000"/>
              </a:lnSpc>
              <a:spcBef>
                <a:spcPts val="751"/>
              </a:spcBef>
              <a:buNone/>
            </a:pPr>
            <a:endParaRPr b="0" lang="cs-CZ" sz="2400" strike="noStrike" u="none">
              <a:solidFill>
                <a:schemeClr val="dk1"/>
              </a:solidFill>
              <a:uFillTx/>
              <a:latin typeface="Calibri"/>
            </a:endParaRPr>
          </a:p>
        </p:txBody>
      </p:sp>
      <p:pic>
        <p:nvPicPr>
          <p:cNvPr id="529" name="Picture 225" descr=""/>
          <p:cNvPicPr/>
          <p:nvPr/>
        </p:nvPicPr>
        <p:blipFill>
          <a:blip r:embed="rId1"/>
          <a:stretch/>
        </p:blipFill>
        <p:spPr>
          <a:xfrm>
            <a:off x="1317960" y="3091320"/>
            <a:ext cx="3159360" cy="431640"/>
          </a:xfrm>
          <a:prstGeom prst="rect">
            <a:avLst/>
          </a:prstGeom>
          <a:ln w="0">
            <a:noFill/>
          </a:ln>
        </p:spPr>
      </p:pic>
      <p:pic>
        <p:nvPicPr>
          <p:cNvPr id="530" name="Picture 226" descr=""/>
          <p:cNvPicPr/>
          <p:nvPr/>
        </p:nvPicPr>
        <p:blipFill>
          <a:blip r:embed="rId2"/>
          <a:stretch/>
        </p:blipFill>
        <p:spPr>
          <a:xfrm>
            <a:off x="1200600" y="4000320"/>
            <a:ext cx="4337280" cy="431640"/>
          </a:xfrm>
          <a:prstGeom prst="rect">
            <a:avLst/>
          </a:prstGeom>
          <a:ln w="0">
            <a:noFill/>
          </a:ln>
        </p:spPr>
      </p:pic>
      <p:pic>
        <p:nvPicPr>
          <p:cNvPr id="531" name="Picture 227" descr=""/>
          <p:cNvPicPr/>
          <p:nvPr/>
        </p:nvPicPr>
        <p:blipFill>
          <a:blip r:embed="rId3"/>
          <a:stretch/>
        </p:blipFill>
        <p:spPr>
          <a:xfrm>
            <a:off x="1296000" y="5078520"/>
            <a:ext cx="3181320" cy="431640"/>
          </a:xfrm>
          <a:prstGeom prst="rect">
            <a:avLst/>
          </a:prstGeom>
          <a:ln w="0">
            <a:noFill/>
          </a:ln>
        </p:spPr>
      </p:pic>
      <p:sp>
        <p:nvSpPr>
          <p:cNvPr id="532" name="PlaceHolder 2"/>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Complete meaning of a </a:t>
            </a:r>
            <a:r>
              <a:rPr b="1" lang="cs-CZ" sz="2700" strike="noStrike" u="sng">
                <a:solidFill>
                  <a:srgbClr val="00a499"/>
                </a:solidFill>
                <a:uFillTx/>
                <a:latin typeface="Calibri"/>
              </a:rPr>
              <a:t>final </a:t>
            </a:r>
            <a:r>
              <a:rPr b="1" lang="cs-CZ" sz="2700" strike="noStrike" u="none">
                <a:solidFill>
                  <a:srgbClr val="00a499"/>
                </a:solidFill>
                <a:uFillTx/>
                <a:latin typeface="Calibri"/>
              </a:rPr>
              <a:t>modifier</a:t>
            </a:r>
            <a:endParaRPr b="0" lang="cs-CZ" sz="27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3" name="PlaceHolder 1"/>
          <p:cNvSpPr>
            <a:spLocks noGrp="1"/>
          </p:cNvSpPr>
          <p:nvPr>
            <p:ph type="title"/>
          </p:nvPr>
        </p:nvSpPr>
        <p:spPr>
          <a:xfrm>
            <a:off x="152640" y="1052640"/>
            <a:ext cx="8847000" cy="1593360"/>
          </a:xfrm>
          <a:prstGeom prst="rect">
            <a:avLst/>
          </a:prstGeom>
          <a:noFill/>
          <a:ln w="0">
            <a:noFill/>
          </a:ln>
        </p:spPr>
        <p:txBody>
          <a:bodyPr lIns="91440" rIns="91440" tIns="45720" bIns="45720" anchor="b">
            <a:noAutofit/>
          </a:bodyPr>
          <a:p>
            <a:pPr indent="0" defTabSz="685800">
              <a:lnSpc>
                <a:spcPct val="90000"/>
              </a:lnSpc>
              <a:buNone/>
            </a:pPr>
            <a:r>
              <a:rPr b="1" lang="en-US" sz="3600" strike="noStrike" u="none">
                <a:solidFill>
                  <a:srgbClr val="00a499"/>
                </a:solidFill>
                <a:uFillTx/>
                <a:latin typeface="Calibri"/>
              </a:rPr>
              <a:t>Exceptions</a:t>
            </a:r>
            <a:endParaRPr b="0" lang="cs-CZ" sz="3600" strike="noStrike" u="none">
              <a:solidFill>
                <a:schemeClr val="dk1"/>
              </a:solidFill>
              <a:uFillTx/>
              <a:latin typeface="Calibri"/>
            </a:endParaRPr>
          </a:p>
        </p:txBody>
      </p:sp>
      <p:sp>
        <p:nvSpPr>
          <p:cNvPr id="534" name="PlaceHolder 2"/>
          <p:cNvSpPr>
            <a:spLocks noGrp="1"/>
          </p:cNvSpPr>
          <p:nvPr>
            <p:ph/>
          </p:nvPr>
        </p:nvSpPr>
        <p:spPr>
          <a:xfrm>
            <a:off x="152640" y="2807640"/>
            <a:ext cx="8847000" cy="3377520"/>
          </a:xfrm>
          <a:prstGeom prst="rect">
            <a:avLst/>
          </a:prstGeom>
          <a:noFill/>
          <a:ln w="0">
            <a:noFill/>
          </a:ln>
        </p:spPr>
        <p:txBody>
          <a:bodyPr lIns="91440" rIns="91440" tIns="45720" bIns="45720" anchor="t">
            <a:noAutofit/>
          </a:bodyPr>
          <a:p>
            <a:pPr indent="0">
              <a:lnSpc>
                <a:spcPct val="90000"/>
              </a:lnSpc>
              <a:spcBef>
                <a:spcPts val="1417"/>
              </a:spcBef>
              <a:buNone/>
            </a:pPr>
            <a:endParaRPr b="0" lang="cs-CZ" sz="1200" strike="noStrike" u="none">
              <a:solidFill>
                <a:schemeClr val="dk1">
                  <a:tint val="75000"/>
                </a:schemeClr>
              </a:solidFill>
              <a:uFillTx/>
              <a:latin typeface="Calibri"/>
            </a:endParaRPr>
          </a:p>
        </p:txBody>
      </p:sp>
      <p:sp>
        <p:nvSpPr>
          <p:cNvPr id="4" name="PlaceHolder 3"/>
          <p:cNvSpPr>
            <a:spLocks noGrp="1"/>
          </p:cNvSpPr>
          <p:nvPr>
            <p:ph type="ftr" idx="8"/>
          </p:nvPr>
        </p:nvSpPr>
        <p:spPr/>
        <p:txBody>
          <a:bodyPr/>
          <a:p>
            <a:r>
              <a:t>text</a:t>
            </a:r>
          </a:p>
        </p:txBody>
      </p:sp>
      <p:sp>
        <p:nvSpPr>
          <p:cNvPr id="5" name="PlaceHolder 4"/>
          <p:cNvSpPr>
            <a:spLocks noGrp="1"/>
          </p:cNvSpPr>
          <p:nvPr>
            <p:ph type="sldNum" idx="9"/>
          </p:nvPr>
        </p:nvSpPr>
        <p:spPr/>
        <p:txBody>
          <a:bodyPr/>
          <a:p>
            <a:fld id="{38470E52-4AE1-46F0-A63B-2E7AE6A3F1D9}" type="slidenum">
              <a:t>83</a:t>
            </a:fld>
          </a:p>
        </p:txBody>
      </p:sp>
      <p:sp>
        <p:nvSpPr>
          <p:cNvPr id="6" name="PlaceHolder 5"/>
          <p:cNvSpPr>
            <a:spLocks noGrp="1"/>
          </p:cNvSpPr>
          <p:nvPr>
            <p:ph type="dt" idx="7"/>
          </p:nvPr>
        </p:nvSpPr>
        <p:spPr/>
        <p:txBody>
          <a:bodyPr/>
          <a:p>
            <a:fld id="{8EE93289-8A72-4DE1-98CE-C0DDD1F94E35}" type="datetime3">
              <a:rPr lang="cs-CZ"/>
              <a:t>12. září 2024</a:t>
            </a:fld>
          </a:p>
        </p:txBody>
      </p:sp>
    </p:spTree>
  </p:cSld>
  <mc:AlternateContent>
    <mc:Choice Requires="p14">
      <p:transition spd="slow" p14:dur="2000"/>
    </mc:Choice>
    <mc:Fallback>
      <p:transition spd="slow"/>
    </mc:Fallback>
  </mc:AlternateContent>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5"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Handling of exceptional situations in J</a:t>
            </a:r>
            <a:r>
              <a:rPr b="1" lang="cs-CZ" sz="2700" strike="noStrike" u="none">
                <a:solidFill>
                  <a:srgbClr val="00a499"/>
                </a:solidFill>
                <a:uFillTx/>
                <a:latin typeface="Calibri"/>
              </a:rPr>
              <a:t>ava</a:t>
            </a:r>
            <a:r>
              <a:rPr b="1" lang="en-US" sz="2700" strike="noStrike" u="none">
                <a:solidFill>
                  <a:srgbClr val="00a499"/>
                </a:solidFill>
                <a:uFillTx/>
                <a:latin typeface="Calibri"/>
              </a:rPr>
              <a:t> </a:t>
            </a:r>
            <a:endParaRPr b="0" lang="cs-CZ" sz="2700" strike="noStrike" u="none">
              <a:solidFill>
                <a:schemeClr val="dk1"/>
              </a:solidFill>
              <a:uFillTx/>
              <a:latin typeface="Calibri"/>
            </a:endParaRPr>
          </a:p>
        </p:txBody>
      </p:sp>
      <p:sp>
        <p:nvSpPr>
          <p:cNvPr id="536"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J</a:t>
            </a:r>
            <a:r>
              <a:rPr b="0" lang="cs-CZ" sz="2400" strike="noStrike" u="none">
                <a:solidFill>
                  <a:schemeClr val="dk1"/>
                </a:solidFill>
                <a:uFillTx/>
                <a:latin typeface="Calibri"/>
              </a:rPr>
              <a:t>ava</a:t>
            </a:r>
            <a:r>
              <a:rPr b="0" lang="en-US" sz="2400" strike="noStrike" u="none">
                <a:solidFill>
                  <a:schemeClr val="dk1"/>
                </a:solidFill>
                <a:uFillTx/>
                <a:latin typeface="Calibri"/>
              </a:rPr>
              <a:t> use</a:t>
            </a:r>
            <a:r>
              <a:rPr b="0" lang="cs-CZ" sz="2400" strike="noStrike" u="none">
                <a:solidFill>
                  <a:schemeClr val="dk1"/>
                </a:solidFill>
                <a:uFillTx/>
                <a:latin typeface="Calibri"/>
              </a:rPr>
              <a:t>s</a:t>
            </a:r>
            <a:r>
              <a:rPr b="0" lang="en-US" sz="2400" strike="noStrike" u="none">
                <a:solidFill>
                  <a:schemeClr val="dk1"/>
                </a:solidFill>
                <a:uFillTx/>
                <a:latin typeface="Calibri"/>
              </a:rPr>
              <a:t> system of exceptions as many other programming languages: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C++</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C#</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Python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PHP</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Ruby</a:t>
            </a:r>
            <a:endParaRPr b="0" lang="cs-CZ"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Technics to indicate that an error occured</a:t>
            </a:r>
            <a:endParaRPr b="0" lang="cs-CZ" sz="2700" strike="noStrike" u="none">
              <a:solidFill>
                <a:schemeClr val="dk1"/>
              </a:solidFill>
              <a:uFillTx/>
              <a:latin typeface="Calibri"/>
            </a:endParaRPr>
          </a:p>
        </p:txBody>
      </p:sp>
      <p:sp>
        <p:nvSpPr>
          <p:cNvPr id="538"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a:bodyPr>
          <a:p>
            <a:pPr marL="171360" indent="-171360" defTabSz="685800">
              <a:lnSpc>
                <a:spcPct val="90000"/>
              </a:lnSpc>
              <a:spcBef>
                <a:spcPts val="751"/>
              </a:spcBef>
              <a:buClr>
                <a:srgbClr val="000000"/>
              </a:buClr>
              <a:buFont typeface="Arial"/>
              <a:buChar char="•"/>
            </a:pPr>
            <a:r>
              <a:rPr b="0" lang="en-GB" sz="2400" strike="noStrike" u="none">
                <a:solidFill>
                  <a:schemeClr val="dk1"/>
                </a:solidFill>
                <a:uFillTx/>
                <a:latin typeface="Calibri"/>
              </a:rPr>
              <a:t>diagnostic</a:t>
            </a:r>
            <a:r>
              <a:rPr b="0" lang="en-US" sz="2400" strike="noStrike" u="none">
                <a:solidFill>
                  <a:schemeClr val="dk1"/>
                </a:solidFill>
                <a:uFillTx/>
                <a:latin typeface="Calibri"/>
              </a:rPr>
              <a:t> return value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Test the return value.</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Attempt recovery on error.</a:t>
            </a:r>
            <a:endParaRPr b="0" lang="cs-CZ" sz="15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Avoid program failure.</a:t>
            </a:r>
            <a:endParaRPr b="0" lang="cs-CZ" sz="15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Ignore the return value.</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Cannot be prevented.</a:t>
            </a:r>
            <a:endParaRPr b="0" lang="cs-CZ" sz="15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Likely to lead to program failure.</a:t>
            </a:r>
            <a:endParaRPr b="0" lang="cs-CZ" sz="15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exception throwing (</a:t>
            </a:r>
            <a:r>
              <a:rPr b="1" lang="en-US" sz="2400" strike="noStrike" u="none">
                <a:solidFill>
                  <a:srgbClr val="ff0000"/>
                </a:solidFill>
                <a:uFillTx/>
                <a:latin typeface="Calibri"/>
              </a:rPr>
              <a:t>preferred</a:t>
            </a:r>
            <a:r>
              <a:rPr b="0" lang="en-US" sz="2400" strike="noStrike" u="none">
                <a:solidFill>
                  <a:schemeClr val="dk1"/>
                </a:solidFill>
                <a:uFillTx/>
                <a:latin typeface="Calibri"/>
              </a:rPr>
              <a: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Handle exception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Pass exception to another block of code where </a:t>
            </a:r>
            <a:r>
              <a:rPr b="0" lang="cs-CZ" sz="1800" strike="noStrike" u="none">
                <a:solidFill>
                  <a:schemeClr val="dk1"/>
                </a:solidFill>
                <a:uFillTx/>
                <a:latin typeface="Calibri"/>
              </a:rPr>
              <a:t>it </a:t>
            </a:r>
            <a:r>
              <a:rPr b="0" lang="en-US" sz="1800" strike="noStrike" u="none">
                <a:solidFill>
                  <a:schemeClr val="dk1"/>
                </a:solidFill>
                <a:uFillTx/>
                <a:latin typeface="Calibri"/>
              </a:rPr>
              <a:t>should be handled</a:t>
            </a:r>
            <a:endParaRPr b="0" lang="cs-CZ" sz="18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9"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Exception-throwing principles</a:t>
            </a:r>
            <a:endParaRPr b="0" lang="cs-CZ" sz="2700" strike="noStrike" u="none">
              <a:solidFill>
                <a:schemeClr val="dk1"/>
              </a:solidFill>
              <a:uFillTx/>
              <a:latin typeface="Calibri"/>
            </a:endParaRPr>
          </a:p>
        </p:txBody>
      </p:sp>
      <p:sp>
        <p:nvSpPr>
          <p:cNvPr id="540"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Directly implemented in </a:t>
            </a:r>
            <a:r>
              <a:rPr b="0" lang="cs-CZ" sz="2400" strike="noStrike" u="none">
                <a:solidFill>
                  <a:schemeClr val="dk1"/>
                </a:solidFill>
                <a:uFillTx/>
                <a:latin typeface="Calibri"/>
              </a:rPr>
              <a:t>a </a:t>
            </a:r>
            <a:r>
              <a:rPr b="0" lang="en-US" sz="2400" strike="noStrike" u="none">
                <a:solidFill>
                  <a:schemeClr val="dk1"/>
                </a:solidFill>
                <a:uFillTx/>
                <a:latin typeface="Calibri"/>
              </a:rPr>
              <a:t>language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No ‘special’ return value needed.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normal flow-of-control is interrupted.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Special recovery actions are supposed.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Thrown exception cannot be ignored in the client object</a:t>
            </a:r>
            <a:endParaRPr b="0" lang="cs-CZ" sz="2400" strike="noStrike" u="none">
              <a:solidFill>
                <a:schemeClr val="dk1"/>
              </a:solidFill>
              <a:uFillTx/>
              <a:latin typeface="Calibri"/>
            </a:endParaRPr>
          </a:p>
          <a:p>
            <a:pPr indent="0" defTabSz="685800">
              <a:lnSpc>
                <a:spcPct val="90000"/>
              </a:lnSpc>
              <a:spcBef>
                <a:spcPts val="751"/>
              </a:spcBef>
              <a:buNone/>
              <a:tabLst>
                <a:tab algn="l" pos="0"/>
              </a:tabLst>
            </a:pP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How is an exception thrown</a:t>
            </a:r>
            <a:endParaRPr b="0" lang="cs-CZ" sz="2700" strike="noStrike" u="none">
              <a:solidFill>
                <a:schemeClr val="dk1"/>
              </a:solidFill>
              <a:uFillTx/>
              <a:latin typeface="Calibri"/>
            </a:endParaRPr>
          </a:p>
        </p:txBody>
      </p:sp>
      <p:sp>
        <p:nvSpPr>
          <p:cNvPr id="542"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An object representing an exception is constructed:</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new ExceptionType("...")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keyword “throw” is used to throw the exception object: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throw ...</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If the method throws an exception outside</a:t>
            </a:r>
            <a:r>
              <a:rPr b="0" lang="cs-CZ" sz="2400" strike="noStrike" u="none">
                <a:solidFill>
                  <a:schemeClr val="dk1"/>
                </a:solidFill>
                <a:uFillTx/>
                <a:latin typeface="Calibri"/>
              </a:rPr>
              <a:t>,</a:t>
            </a:r>
            <a:r>
              <a:rPr b="0" lang="en-US" sz="2400" strike="noStrike" u="none">
                <a:solidFill>
                  <a:schemeClr val="dk1"/>
                </a:solidFill>
                <a:uFillTx/>
                <a:latin typeface="Calibri"/>
              </a:rPr>
              <a:t> then it is specified in Javadoc documentation:</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@throws ExceptionType reason</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An exception should be also thrown by Virtual machine internally (division by zero value)</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3"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Exceptions</a:t>
            </a:r>
            <a:endParaRPr b="0" lang="cs-CZ" sz="2700" strike="noStrike" u="none">
              <a:solidFill>
                <a:schemeClr val="dk1"/>
              </a:solidFill>
              <a:uFillTx/>
              <a:latin typeface="Calibri"/>
            </a:endParaRPr>
          </a:p>
        </p:txBody>
      </p:sp>
      <p:sp>
        <p:nvSpPr>
          <p:cNvPr id="544"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Its throwing indicates </a:t>
            </a:r>
            <a:r>
              <a:rPr b="0" lang="cs-CZ" sz="2400" strike="noStrike" u="none">
                <a:solidFill>
                  <a:schemeClr val="dk1"/>
                </a:solidFill>
                <a:uFillTx/>
                <a:latin typeface="Calibri"/>
              </a:rPr>
              <a:t>an </a:t>
            </a:r>
            <a:r>
              <a:rPr b="0" lang="en-US" sz="2400" strike="noStrike" u="none">
                <a:solidFill>
                  <a:schemeClr val="dk1"/>
                </a:solidFill>
                <a:uFillTx/>
                <a:latin typeface="Calibri"/>
              </a:rPr>
              <a:t>exceptional situation,</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any instance of class inherited from Throwable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important examples</a:t>
            </a:r>
            <a:r>
              <a:rPr b="0" i="1" lang="en-US" sz="2400" strike="noStrike" u="none">
                <a:solidFill>
                  <a:schemeClr val="dk1"/>
                </a:solidFill>
                <a:uFillTx/>
                <a:latin typeface="Calibri"/>
              </a:rPr>
              <a:t>: </a:t>
            </a:r>
            <a:r>
              <a:rPr b="0" i="1" lang="cs-CZ" sz="2400" strike="noStrike" u="none">
                <a:solidFill>
                  <a:schemeClr val="dk1"/>
                </a:solidFill>
                <a:uFillTx/>
                <a:latin typeface="Calibri"/>
              </a:rPr>
              <a:t>IllegalArgumetnException</a:t>
            </a:r>
            <a:r>
              <a:rPr b="0" i="1" lang="en-US" sz="2400" strike="noStrike" u="none">
                <a:solidFill>
                  <a:schemeClr val="dk1"/>
                </a:solidFill>
                <a:uFillTx/>
                <a:latin typeface="Calibri"/>
              </a:rPr>
              <a:t>, </a:t>
            </a:r>
            <a:r>
              <a:rPr b="0" i="1" lang="cs-CZ" sz="2400" strike="noStrike" u="none">
                <a:solidFill>
                  <a:schemeClr val="dk1"/>
                </a:solidFill>
                <a:uFillTx/>
                <a:latin typeface="Calibri"/>
              </a:rPr>
              <a:t>IllegalStateException</a:t>
            </a:r>
            <a:r>
              <a:rPr b="0" i="1" lang="en-US" sz="2400" strike="noStrike" u="none">
                <a:solidFill>
                  <a:schemeClr val="dk1"/>
                </a:solidFill>
                <a:uFillTx/>
                <a:latin typeface="Calibri"/>
              </a:rPr>
              <a:t>, </a:t>
            </a:r>
            <a:r>
              <a:rPr b="0" i="1" lang="cs-CZ" sz="2400" strike="noStrike" u="none">
                <a:solidFill>
                  <a:schemeClr val="dk1"/>
                </a:solidFill>
                <a:uFillTx/>
                <a:latin typeface="Calibri"/>
              </a:rPr>
              <a:t>NullPointerException</a:t>
            </a:r>
            <a:r>
              <a:rPr b="0" i="1" lang="en-US" sz="2400" strike="noStrike" u="none">
                <a:solidFill>
                  <a:schemeClr val="dk1"/>
                </a:solidFill>
                <a:uFillTx/>
                <a:latin typeface="Calibri"/>
              </a:rPr>
              <a:t>, </a:t>
            </a:r>
            <a:r>
              <a:rPr b="0" i="1" lang="cs-CZ" sz="2400" strike="noStrike" u="none">
                <a:solidFill>
                  <a:schemeClr val="dk1"/>
                </a:solidFill>
                <a:uFillTx/>
                <a:latin typeface="Calibri"/>
              </a:rPr>
              <a:t>IndexOutOfBoundException</a:t>
            </a:r>
            <a:r>
              <a:rPr b="0" i="1" lang="en-US" sz="2400" strike="noStrike" u="none">
                <a:solidFill>
                  <a:schemeClr val="dk1"/>
                </a:solidFill>
                <a:uFillTx/>
                <a:latin typeface="Calibri"/>
              </a:rPr>
              <a:t>, </a:t>
            </a:r>
            <a:r>
              <a:rPr b="0" i="1" lang="cs-CZ" sz="2400" strike="noStrike" u="none">
                <a:solidFill>
                  <a:schemeClr val="dk1"/>
                </a:solidFill>
                <a:uFillTx/>
                <a:latin typeface="Calibri"/>
              </a:rPr>
              <a:t>RuntimeException</a:t>
            </a:r>
            <a:endParaRPr b="0" lang="cs-CZ" sz="2400" strike="noStrike" u="none">
              <a:solidFill>
                <a:schemeClr val="dk1"/>
              </a:solidFill>
              <a:uFillTx/>
              <a:latin typeface="Calibri"/>
            </a:endParaRPr>
          </a:p>
        </p:txBody>
      </p:sp>
      <p:sp>
        <p:nvSpPr>
          <p:cNvPr id="545" name="Obdélník 3"/>
          <p:cNvSpPr/>
          <p:nvPr/>
        </p:nvSpPr>
        <p:spPr>
          <a:xfrm>
            <a:off x="904680" y="4437000"/>
            <a:ext cx="6918120" cy="2009880"/>
          </a:xfrm>
          <a:prstGeom prst="rect">
            <a:avLst/>
          </a:prstGeom>
          <a:noFill/>
          <a:ln w="0">
            <a:noFill/>
          </a:ln>
        </p:spPr>
        <p:style>
          <a:lnRef idx="0"/>
          <a:fillRef idx="0"/>
          <a:effectRef idx="0"/>
          <a:fontRef idx="minor"/>
        </p:style>
        <p:txBody>
          <a:bodyPr wrap="none" lIns="90000" rIns="90000" tIns="45000" bIns="45000" anchor="t">
            <a:spAutoFit/>
          </a:bodyPr>
          <a:p>
            <a:pPr defTabSz="914400">
              <a:lnSpc>
                <a:spcPct val="100000"/>
              </a:lnSpc>
            </a:pPr>
            <a:r>
              <a:rPr b="0" lang="cs-CZ" sz="1800" strike="noStrike" u="none">
                <a:solidFill>
                  <a:srgbClr val="3f7f5f"/>
                </a:solidFill>
                <a:uFillTx/>
                <a:latin typeface="Verdana"/>
              </a:rPr>
              <a:t>//immediate exception throwing</a:t>
            </a:r>
            <a:endParaRPr b="0" lang="cs-CZ" sz="1800" strike="noStrike" u="none">
              <a:solidFill>
                <a:srgbClr val="000000"/>
              </a:solidFill>
              <a:uFillTx/>
              <a:latin typeface="Arial"/>
            </a:endParaRPr>
          </a:p>
          <a:p>
            <a:pPr defTabSz="914400">
              <a:lnSpc>
                <a:spcPct val="100000"/>
              </a:lnSpc>
            </a:pPr>
            <a:r>
              <a:rPr b="1" lang="cs-CZ" sz="1800" strike="noStrike" u="none">
                <a:solidFill>
                  <a:srgbClr val="7f0055"/>
                </a:solidFill>
                <a:uFillTx/>
                <a:latin typeface="Verdana"/>
              </a:rPr>
              <a:t>throw</a:t>
            </a:r>
            <a:r>
              <a:rPr b="1" lang="cs-CZ" sz="1800" strike="noStrike" u="none">
                <a:solidFill>
                  <a:srgbClr val="000000"/>
                </a:solidFill>
                <a:uFillTx/>
                <a:latin typeface="Verdana"/>
              </a:rPr>
              <a:t> </a:t>
            </a:r>
            <a:r>
              <a:rPr b="1" lang="cs-CZ" sz="1800" strike="noStrike" u="none">
                <a:solidFill>
                  <a:srgbClr val="7f0055"/>
                </a:solidFill>
                <a:uFillTx/>
                <a:latin typeface="Verdana"/>
              </a:rPr>
              <a:t>new</a:t>
            </a:r>
            <a:r>
              <a:rPr b="1" lang="cs-CZ" sz="1800" strike="noStrike" u="none">
                <a:solidFill>
                  <a:srgbClr val="000000"/>
                </a:solidFill>
                <a:uFillTx/>
                <a:latin typeface="Verdana"/>
              </a:rPr>
              <a:t> </a:t>
            </a:r>
            <a:r>
              <a:rPr b="0" lang="cs-CZ" sz="1800" strike="noStrike" u="none">
                <a:solidFill>
                  <a:srgbClr val="000000"/>
                </a:solidFill>
                <a:uFillTx/>
                <a:latin typeface="Verdana"/>
              </a:rPr>
              <a:t>IllegalArgumentException();</a:t>
            </a:r>
            <a:endParaRPr b="0" lang="cs-CZ" sz="1800" strike="noStrike" u="none">
              <a:solidFill>
                <a:srgbClr val="000000"/>
              </a:solidFill>
              <a:uFillTx/>
              <a:latin typeface="Arial"/>
            </a:endParaRPr>
          </a:p>
          <a:p>
            <a:pPr defTabSz="914400">
              <a:lnSpc>
                <a:spcPct val="100000"/>
              </a:lnSpc>
            </a:pPr>
            <a:r>
              <a:rPr b="0" lang="en-US"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cs-CZ" sz="1800" strike="noStrike" u="none">
                <a:solidFill>
                  <a:srgbClr val="3f7f5f"/>
                </a:solidFill>
                <a:uFillTx/>
                <a:latin typeface="Verdana"/>
              </a:rPr>
              <a:t>//</a:t>
            </a:r>
            <a:r>
              <a:rPr b="0" lang="en-US" sz="1800" strike="noStrike" u="none">
                <a:solidFill>
                  <a:srgbClr val="3f7f5f"/>
                </a:solidFill>
                <a:uFillTx/>
                <a:latin typeface="Verdana"/>
              </a:rPr>
              <a:t>exception could be throwed later</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IllegalArgumentException e = </a:t>
            </a:r>
            <a:r>
              <a:rPr b="1" lang="cs-CZ" sz="1800" strike="noStrike" u="none">
                <a:solidFill>
                  <a:srgbClr val="7f0055"/>
                </a:solidFill>
                <a:uFillTx/>
                <a:latin typeface="Verdana"/>
              </a:rPr>
              <a:t>new</a:t>
            </a:r>
            <a:r>
              <a:rPr b="1" lang="cs-CZ" sz="1800" strike="noStrike" u="none">
                <a:solidFill>
                  <a:srgbClr val="000000"/>
                </a:solidFill>
                <a:uFillTx/>
                <a:latin typeface="Verdana"/>
              </a:rPr>
              <a:t> </a:t>
            </a:r>
            <a:r>
              <a:rPr b="0" lang="cs-CZ" sz="1800" strike="noStrike" u="none">
                <a:solidFill>
                  <a:srgbClr val="000000"/>
                </a:solidFill>
                <a:uFillTx/>
                <a:latin typeface="Verdana"/>
              </a:rPr>
              <a:t>IllegalArgumentException();</a:t>
            </a:r>
            <a:endParaRPr b="0" lang="cs-CZ" sz="1800" strike="noStrike" u="none">
              <a:solidFill>
                <a:srgbClr val="000000"/>
              </a:solidFill>
              <a:uFillTx/>
              <a:latin typeface="Arial"/>
            </a:endParaRPr>
          </a:p>
          <a:p>
            <a:pPr defTabSz="914400">
              <a:lnSpc>
                <a:spcPct val="100000"/>
              </a:lnSpc>
            </a:pPr>
            <a:r>
              <a:rPr b="1" lang="cs-CZ" sz="1800" strike="noStrike" u="none">
                <a:solidFill>
                  <a:srgbClr val="7f0055"/>
                </a:solidFill>
                <a:uFillTx/>
                <a:latin typeface="Verdana"/>
              </a:rPr>
              <a:t>throw</a:t>
            </a:r>
            <a:r>
              <a:rPr b="1" lang="cs-CZ" sz="1800" strike="noStrike" u="none">
                <a:solidFill>
                  <a:srgbClr val="000000"/>
                </a:solidFill>
                <a:uFillTx/>
                <a:latin typeface="Verdana"/>
              </a:rPr>
              <a:t> </a:t>
            </a:r>
            <a:r>
              <a:rPr b="0" lang="cs-CZ" sz="1800" strike="noStrike" u="none">
                <a:solidFill>
                  <a:srgbClr val="000000"/>
                </a:solidFill>
                <a:uFillTx/>
                <a:latin typeface="Verdana"/>
              </a:rPr>
              <a:t>e;</a:t>
            </a:r>
            <a:endParaRPr b="0" lang="cs-CZ" sz="1800" strike="noStrike" u="none">
              <a:solidFill>
                <a:srgbClr val="000000"/>
              </a:solidFill>
              <a:uFillTx/>
              <a:latin typeface="Arial"/>
            </a:endParaRPr>
          </a:p>
          <a:p>
            <a:pPr defTabSz="914400">
              <a:lnSpc>
                <a:spcPct val="100000"/>
              </a:lnSpc>
            </a:pP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cs-CZ" sz="2700" strike="noStrike" u="none">
                <a:solidFill>
                  <a:srgbClr val="00a499"/>
                </a:solidFill>
                <a:uFillTx/>
                <a:latin typeface="Calibri"/>
              </a:rPr>
              <a:t>O</a:t>
            </a:r>
            <a:r>
              <a:rPr b="1" lang="en-US" sz="2700" strike="noStrike" u="none">
                <a:solidFill>
                  <a:srgbClr val="00a499"/>
                </a:solidFill>
                <a:uFillTx/>
                <a:latin typeface="Calibri"/>
              </a:rPr>
              <a:t>verview of an exception class hierarchy</a:t>
            </a:r>
            <a:endParaRPr b="0" lang="cs-CZ" sz="2700" strike="noStrike" u="none">
              <a:solidFill>
                <a:schemeClr val="dk1"/>
              </a:solidFill>
              <a:uFillTx/>
              <a:latin typeface="Calibri"/>
            </a:endParaRPr>
          </a:p>
        </p:txBody>
      </p:sp>
      <p:pic>
        <p:nvPicPr>
          <p:cNvPr id="547" name="Picture 4" descr="fig11-6"/>
          <p:cNvPicPr/>
          <p:nvPr/>
        </p:nvPicPr>
        <p:blipFill>
          <a:blip r:embed="rId1"/>
          <a:stretch/>
        </p:blipFill>
        <p:spPr>
          <a:xfrm>
            <a:off x="1405080" y="2520720"/>
            <a:ext cx="6595560" cy="368424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Primitive Types</a:t>
            </a:r>
            <a:endParaRPr b="0" lang="cs-CZ" sz="2700" strike="noStrike" u="none">
              <a:solidFill>
                <a:schemeClr val="dk1"/>
              </a:solidFill>
              <a:uFillTx/>
              <a:latin typeface="Calibri"/>
            </a:endParaRPr>
          </a:p>
        </p:txBody>
      </p:sp>
      <p:sp>
        <p:nvSpPr>
          <p:cNvPr id="208" name="PlaceHolder 2"/>
          <p:cNvSpPr>
            <a:spLocks noGrp="1"/>
          </p:cNvSpPr>
          <p:nvPr>
            <p:ph/>
          </p:nvPr>
        </p:nvSpPr>
        <p:spPr>
          <a:xfrm>
            <a:off x="150840" y="2229480"/>
            <a:ext cx="8848440" cy="3973680"/>
          </a:xfrm>
          <a:prstGeom prst="rect">
            <a:avLst/>
          </a:prstGeom>
          <a:noFill/>
          <a:ln w="0">
            <a:noFill/>
          </a:ln>
        </p:spPr>
        <p:txBody>
          <a:bodyPr lIns="91440" rIns="91440" tIns="45720" bIns="45720" anchor="t">
            <a:normAutofit fontScale="92500" lnSpcReduction="9999"/>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Similar to </a:t>
            </a:r>
            <a:r>
              <a:rPr b="1" lang="en-US" sz="2400" strike="noStrike" u="none">
                <a:solidFill>
                  <a:schemeClr val="dk1"/>
                </a:solidFill>
                <a:uFillTx/>
                <a:latin typeface="Calibri"/>
              </a:rPr>
              <a:t>C/C++ but</a:t>
            </a:r>
            <a:r>
              <a:rPr b="0" lang="en-US" sz="2400" strike="noStrike" u="none">
                <a:solidFill>
                  <a:schemeClr val="dk1"/>
                </a:solidFill>
                <a:uFillTx/>
                <a:latin typeface="Calibri"/>
              </a:rPr>
              <a:t>:</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Types has exactly same size on every platforms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All numeric types are signed</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boolean type is separate type and numeric types are not automatically converted in.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Type for strings (String) is object type</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Integer data types: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byte </a:t>
            </a:r>
            <a:r>
              <a:rPr b="0" lang="en-US" sz="1800" strike="noStrike" u="none">
                <a:solidFill>
                  <a:schemeClr val="dk1"/>
                </a:solidFill>
                <a:uFillTx/>
                <a:latin typeface="Calibri"/>
              </a:rPr>
              <a:t>(8b)</a:t>
            </a:r>
            <a:r>
              <a:rPr b="1" lang="en-US" sz="1800" strike="noStrike" u="none">
                <a:solidFill>
                  <a:schemeClr val="dk1"/>
                </a:solidFill>
                <a:uFillTx/>
                <a:latin typeface="Calibri"/>
              </a:rPr>
              <a:t>, short </a:t>
            </a:r>
            <a:r>
              <a:rPr b="0" lang="en-US" sz="1800" strike="noStrike" u="none">
                <a:solidFill>
                  <a:schemeClr val="dk1"/>
                </a:solidFill>
                <a:uFillTx/>
                <a:latin typeface="Calibri"/>
              </a:rPr>
              <a:t>(16b), </a:t>
            </a:r>
            <a:r>
              <a:rPr b="1" lang="en-US" sz="1800" strike="noStrike" u="none">
                <a:solidFill>
                  <a:schemeClr val="dk1"/>
                </a:solidFill>
                <a:uFillTx/>
                <a:latin typeface="Calibri"/>
              </a:rPr>
              <a:t>int </a:t>
            </a:r>
            <a:r>
              <a:rPr b="0" lang="en-US" sz="1800" strike="noStrike" u="none">
                <a:solidFill>
                  <a:schemeClr val="dk1"/>
                </a:solidFill>
                <a:uFillTx/>
                <a:latin typeface="Calibri"/>
              </a:rPr>
              <a:t>(32b), </a:t>
            </a:r>
            <a:r>
              <a:rPr b="1" lang="en-US" sz="1800" strike="noStrike" u="none">
                <a:solidFill>
                  <a:schemeClr val="dk1"/>
                </a:solidFill>
                <a:uFillTx/>
                <a:latin typeface="Calibri"/>
              </a:rPr>
              <a:t>long </a:t>
            </a:r>
            <a:r>
              <a:rPr b="0" lang="en-US" sz="1800" strike="noStrike" u="none">
                <a:solidFill>
                  <a:schemeClr val="dk1"/>
                </a:solidFill>
                <a:uFillTx/>
                <a:latin typeface="Calibri"/>
              </a:rPr>
              <a:t>(64b)</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lang="en-US" sz="1500" strike="noStrike" u="none">
                <a:solidFill>
                  <a:schemeClr val="dk1"/>
                </a:solidFill>
                <a:uFillTx/>
                <a:latin typeface="Calibri"/>
              </a:rPr>
              <a:t>Their literals should contain ‘_’ …. 10_000</a:t>
            </a:r>
            <a:endParaRPr b="0" lang="cs-CZ" sz="15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1" i="1" lang="en-US" sz="1500" strike="noStrike" u="none">
                <a:solidFill>
                  <a:schemeClr val="dk1"/>
                </a:solidFill>
                <a:uFillTx/>
                <a:latin typeface="Calibri"/>
              </a:rPr>
              <a:t>long</a:t>
            </a:r>
            <a:r>
              <a:rPr b="0" i="1" lang="en-US" sz="1500" strike="noStrike" u="none">
                <a:solidFill>
                  <a:schemeClr val="dk1"/>
                </a:solidFill>
                <a:uFillTx/>
                <a:latin typeface="Calibri"/>
              </a:rPr>
              <a:t> </a:t>
            </a:r>
            <a:r>
              <a:rPr b="0" lang="en-US" sz="1500" strike="noStrike" u="none">
                <a:solidFill>
                  <a:schemeClr val="dk1"/>
                </a:solidFill>
                <a:uFillTx/>
                <a:latin typeface="Calibri"/>
              </a:rPr>
              <a:t>literals are defined with suffix l  </a:t>
            </a:r>
            <a:r>
              <a:rPr b="0" i="1" lang="en-US" sz="1500" strike="noStrike" u="none">
                <a:solidFill>
                  <a:schemeClr val="dk1"/>
                </a:solidFill>
                <a:uFillTx/>
                <a:latin typeface="Calibri"/>
              </a:rPr>
              <a:t>… </a:t>
            </a:r>
            <a:r>
              <a:rPr b="0" lang="en-US" sz="1500" strike="noStrike" u="none">
                <a:solidFill>
                  <a:schemeClr val="dk1"/>
                </a:solidFill>
                <a:uFillTx/>
                <a:latin typeface="Calibri"/>
              </a:rPr>
              <a:t>10l</a:t>
            </a:r>
            <a:endParaRPr b="0" lang="cs-CZ" sz="15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Floating point (Real) data type</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1" lang="en-US" sz="1800" strike="noStrike" u="none">
                <a:solidFill>
                  <a:schemeClr val="dk1"/>
                </a:solidFill>
                <a:uFillTx/>
                <a:latin typeface="Calibri"/>
              </a:rPr>
              <a:t>float </a:t>
            </a:r>
            <a:r>
              <a:rPr b="0" lang="en-US" sz="1800" strike="noStrike" u="none">
                <a:solidFill>
                  <a:schemeClr val="dk1"/>
                </a:solidFill>
                <a:uFillTx/>
                <a:latin typeface="Calibri"/>
              </a:rPr>
              <a:t>(32b)</a:t>
            </a:r>
            <a:r>
              <a:rPr b="1" lang="en-US" sz="1800" strike="noStrike" u="none">
                <a:solidFill>
                  <a:schemeClr val="dk1"/>
                </a:solidFill>
                <a:uFillTx/>
                <a:latin typeface="Calibri"/>
              </a:rPr>
              <a:t>, double </a:t>
            </a:r>
            <a:r>
              <a:rPr b="0" lang="en-US" sz="1800" strike="noStrike" u="none">
                <a:solidFill>
                  <a:schemeClr val="dk1"/>
                </a:solidFill>
                <a:uFillTx/>
                <a:latin typeface="Calibri"/>
              </a:rPr>
              <a:t>(64b)</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1" i="1" lang="en-US" sz="1500" strike="noStrike" u="none">
                <a:solidFill>
                  <a:schemeClr val="dk1"/>
                </a:solidFill>
                <a:uFillTx/>
                <a:latin typeface="Calibri"/>
              </a:rPr>
              <a:t>float</a:t>
            </a:r>
            <a:r>
              <a:rPr b="0" i="1" lang="en-US" sz="1500" strike="noStrike" u="none">
                <a:solidFill>
                  <a:schemeClr val="dk1"/>
                </a:solidFill>
                <a:uFillTx/>
                <a:latin typeface="Calibri"/>
              </a:rPr>
              <a:t> </a:t>
            </a:r>
            <a:r>
              <a:rPr b="0" lang="en-US" sz="1500" strike="noStrike" u="none">
                <a:solidFill>
                  <a:schemeClr val="dk1"/>
                </a:solidFill>
                <a:uFillTx/>
                <a:latin typeface="Calibri"/>
              </a:rPr>
              <a:t>literals are defined with suffix</a:t>
            </a:r>
            <a:r>
              <a:rPr b="0" i="1" lang="en-US" sz="1500" strike="noStrike" u="none">
                <a:solidFill>
                  <a:schemeClr val="dk1"/>
                </a:solidFill>
                <a:uFillTx/>
                <a:latin typeface="Calibri"/>
              </a:rPr>
              <a:t> f  … </a:t>
            </a:r>
            <a:r>
              <a:rPr b="0" lang="en-US" sz="1500" strike="noStrike" u="none">
                <a:solidFill>
                  <a:schemeClr val="dk1"/>
                </a:solidFill>
                <a:uFillTx/>
                <a:latin typeface="Calibri"/>
              </a:rPr>
              <a:t>3.151f</a:t>
            </a:r>
            <a:endParaRPr b="0" lang="cs-CZ" sz="15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Textual primitive type - </a:t>
            </a:r>
            <a:r>
              <a:rPr b="1" lang="en-US" sz="2400" strike="noStrike" u="none">
                <a:solidFill>
                  <a:schemeClr val="dk1"/>
                </a:solidFill>
                <a:uFillTx/>
                <a:latin typeface="Calibri"/>
              </a:rPr>
              <a:t>char </a:t>
            </a:r>
            <a:r>
              <a:rPr b="0" lang="en-US" sz="2400" strike="noStrike" u="none">
                <a:solidFill>
                  <a:schemeClr val="dk1"/>
                </a:solidFill>
                <a:uFillTx/>
                <a:latin typeface="Calibri"/>
              </a:rPr>
              <a:t>(16 b) – only single 16 bit Unicode character</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Boolean type – </a:t>
            </a:r>
            <a:r>
              <a:rPr b="1" lang="en-US" sz="2400" strike="noStrike" u="none">
                <a:solidFill>
                  <a:schemeClr val="dk1"/>
                </a:solidFill>
                <a:uFillTx/>
                <a:latin typeface="Calibri"/>
              </a:rPr>
              <a:t>boolean </a:t>
            </a:r>
            <a:r>
              <a:rPr b="0" lang="en-US" sz="2400" strike="noStrike" u="none">
                <a:solidFill>
                  <a:schemeClr val="dk1"/>
                </a:solidFill>
                <a:uFillTx/>
                <a:latin typeface="Calibri"/>
              </a:rPr>
              <a:t>(1b)</a:t>
            </a:r>
            <a:endParaRPr b="0" lang="cs-CZ" sz="2400" strike="noStrike" u="none">
              <a:solidFill>
                <a:schemeClr val="dk1"/>
              </a:solidFill>
              <a:uFillTx/>
              <a:latin typeface="Calibri"/>
            </a:endParaRPr>
          </a:p>
          <a:p>
            <a:pPr indent="0" defTabSz="685800">
              <a:lnSpc>
                <a:spcPct val="90000"/>
              </a:lnSpc>
              <a:spcBef>
                <a:spcPts val="374"/>
              </a:spcBef>
              <a:buNone/>
            </a:pPr>
            <a:endParaRPr b="0" lang="cs-CZ" sz="1800" strike="noStrike" u="none">
              <a:solidFill>
                <a:schemeClr val="dk1"/>
              </a:solidFill>
              <a:uFillTx/>
              <a:latin typeface="Calibri"/>
            </a:endParaRPr>
          </a:p>
          <a:p>
            <a:pPr marL="685800" indent="0" defTabSz="685800">
              <a:lnSpc>
                <a:spcPct val="90000"/>
              </a:lnSpc>
              <a:spcBef>
                <a:spcPts val="374"/>
              </a:spcBef>
              <a:buNone/>
              <a:tabLst>
                <a:tab algn="l" pos="0"/>
              </a:tabLst>
            </a:pPr>
            <a:endParaRPr b="0" lang="cs-CZ" sz="1500" strike="noStrike" u="none">
              <a:solidFill>
                <a:schemeClr val="dk1"/>
              </a:solidFill>
              <a:uFillTx/>
              <a:latin typeface="Calibri"/>
            </a:endParaRPr>
          </a:p>
          <a:p>
            <a:pPr indent="0" defTabSz="685800">
              <a:lnSpc>
                <a:spcPct val="90000"/>
              </a:lnSpc>
              <a:spcBef>
                <a:spcPts val="374"/>
              </a:spcBef>
              <a:buNone/>
              <a:tabLst>
                <a:tab algn="l" pos="0"/>
              </a:tabLst>
            </a:pPr>
            <a:endParaRPr b="0" lang="cs-CZ" sz="1800" strike="noStrike" u="none">
              <a:solidFill>
                <a:schemeClr val="dk1"/>
              </a:solidFill>
              <a:uFillTx/>
              <a:latin typeface="Calibri"/>
            </a:endParaRPr>
          </a:p>
          <a:p>
            <a:pPr marL="685800" indent="0" defTabSz="685800">
              <a:lnSpc>
                <a:spcPct val="90000"/>
              </a:lnSpc>
              <a:spcBef>
                <a:spcPts val="374"/>
              </a:spcBef>
              <a:buNone/>
              <a:tabLst>
                <a:tab algn="l" pos="0"/>
              </a:tabLst>
            </a:pPr>
            <a:endParaRPr b="0" lang="cs-CZ" sz="1500" strike="noStrike" u="none">
              <a:solidFill>
                <a:schemeClr val="dk1"/>
              </a:solidFill>
              <a:uFillTx/>
              <a:latin typeface="Calibri"/>
            </a:endParaRPr>
          </a:p>
          <a:p>
            <a:pPr marL="343080" indent="0" defTabSz="685800">
              <a:lnSpc>
                <a:spcPct val="90000"/>
              </a:lnSpc>
              <a:spcBef>
                <a:spcPts val="374"/>
              </a:spcBef>
              <a:buNone/>
              <a:tabLst>
                <a:tab algn="l" pos="0"/>
              </a:tabLst>
            </a:pPr>
            <a:endParaRPr b="0" lang="cs-CZ" sz="1800" strike="noStrike" u="none">
              <a:solidFill>
                <a:schemeClr val="dk1"/>
              </a:solidFill>
              <a:uFillTx/>
              <a:latin typeface="Calibri"/>
            </a:endParaRPr>
          </a:p>
        </p:txBody>
      </p:sp>
      <p:sp>
        <p:nvSpPr>
          <p:cNvPr id="4" name="PlaceHolder 3"/>
          <p:cNvSpPr>
            <a:spLocks noGrp="1"/>
          </p:cNvSpPr>
          <p:nvPr>
            <p:ph type="ftr" idx="5"/>
          </p:nvPr>
        </p:nvSpPr>
        <p:spPr/>
        <p:txBody>
          <a:bodyPr/>
          <a:p>
            <a:r>
              <a:t>text</a:t>
            </a:r>
          </a:p>
        </p:txBody>
      </p:sp>
      <p:sp>
        <p:nvSpPr>
          <p:cNvPr id="5" name="PlaceHolder 4"/>
          <p:cNvSpPr>
            <a:spLocks noGrp="1"/>
          </p:cNvSpPr>
          <p:nvPr>
            <p:ph type="sldNum" idx="6"/>
          </p:nvPr>
        </p:nvSpPr>
        <p:spPr/>
        <p:txBody>
          <a:bodyPr/>
          <a:p>
            <a:fld id="{DBD82304-4C5B-4033-88DB-50140A42CF35}" type="slidenum">
              <a:t>9</a:t>
            </a:fld>
          </a:p>
        </p:txBody>
      </p:sp>
      <p:sp>
        <p:nvSpPr>
          <p:cNvPr id="6" name="PlaceHolder 5"/>
          <p:cNvSpPr>
            <a:spLocks noGrp="1"/>
          </p:cNvSpPr>
          <p:nvPr>
            <p:ph type="dt" idx="4"/>
          </p:nvPr>
        </p:nvSpPr>
        <p:spPr/>
        <p:txBody>
          <a:bodyPr/>
          <a:p>
            <a:fld id="{547C5A04-7CA8-450D-83C9-0881B5373B14}" type="datetime3">
              <a:rPr lang="cs-CZ"/>
              <a:t>12. září 2024</a:t>
            </a:fld>
          </a:p>
        </p:txBody>
      </p:sp>
    </p:spTree>
  </p:cSld>
  <mc:AlternateContent>
    <mc:Choice Requires="p14">
      <p:transition spd="slow" p14:dur="2000"/>
    </mc:Choice>
    <mc:Fallback>
      <p:transition spd="slow"/>
    </mc:Fallback>
  </mc:AlternateContent>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8"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Main exception categories</a:t>
            </a:r>
            <a:endParaRPr b="0" lang="cs-CZ" sz="2700" strike="noStrike" u="none">
              <a:solidFill>
                <a:schemeClr val="dk1"/>
              </a:solidFill>
              <a:uFillTx/>
              <a:latin typeface="Calibri"/>
            </a:endParaRPr>
          </a:p>
        </p:txBody>
      </p:sp>
      <p:sp>
        <p:nvSpPr>
          <p:cNvPr id="549"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Checked exceptions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Subclass of </a:t>
            </a:r>
            <a:r>
              <a:rPr b="0" i="1" lang="en-US" sz="1800" strike="noStrike" u="none">
                <a:solidFill>
                  <a:schemeClr val="dk1"/>
                </a:solidFill>
                <a:uFillTx/>
                <a:latin typeface="Calibri"/>
              </a:rPr>
              <a:t>Exception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a:t>
            </a:r>
            <a:r>
              <a:rPr b="0" lang="cs-CZ" sz="1800" strike="noStrike" u="none">
                <a:solidFill>
                  <a:schemeClr val="dk1"/>
                </a:solidFill>
                <a:uFillTx/>
                <a:latin typeface="Calibri"/>
              </a:rPr>
              <a:t>d</a:t>
            </a:r>
            <a:r>
              <a:rPr b="0" lang="en-US" sz="1800" strike="noStrike" u="none">
                <a:solidFill>
                  <a:schemeClr val="dk1"/>
                </a:solidFill>
                <a:uFillTx/>
                <a:latin typeface="Calibri"/>
              </a:rPr>
              <a:t> for anticipated failures.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Where recovery may be possible.</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Should be handled in a method when raises or the method should be marked</a:t>
            </a:r>
            <a:endParaRPr b="0" lang="cs-CZ" sz="18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Unchecked exceptions</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Subclass of </a:t>
            </a:r>
            <a:r>
              <a:rPr b="0" i="1" lang="en-US" sz="1800" strike="noStrike" u="none">
                <a:solidFill>
                  <a:schemeClr val="dk1"/>
                </a:solidFill>
                <a:uFillTx/>
                <a:latin typeface="Calibri"/>
              </a:rPr>
              <a:t>RuntimeException</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Use</a:t>
            </a:r>
            <a:r>
              <a:rPr b="0" lang="cs-CZ" sz="1800" strike="noStrike" u="none">
                <a:solidFill>
                  <a:schemeClr val="dk1"/>
                </a:solidFill>
                <a:uFillTx/>
                <a:latin typeface="Calibri"/>
              </a:rPr>
              <a:t>d</a:t>
            </a:r>
            <a:r>
              <a:rPr b="0" lang="en-US" sz="1800" strike="noStrike" u="none">
                <a:solidFill>
                  <a:schemeClr val="dk1"/>
                </a:solidFill>
                <a:uFillTx/>
                <a:latin typeface="Calibri"/>
              </a:rPr>
              <a:t> for unanticipated failures.</a:t>
            </a:r>
            <a:endParaRPr b="0" lang="cs-CZ" sz="18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cs-CZ" sz="1800" strike="noStrike" u="none">
                <a:solidFill>
                  <a:schemeClr val="dk1"/>
                </a:solidFill>
                <a:uFillTx/>
                <a:latin typeface="Calibri"/>
              </a:rPr>
              <a:t>can</a:t>
            </a:r>
            <a:r>
              <a:rPr b="0" lang="en-US" sz="1800" strike="noStrike" u="none">
                <a:solidFill>
                  <a:schemeClr val="dk1"/>
                </a:solidFill>
                <a:uFillTx/>
                <a:latin typeface="Calibri"/>
              </a:rPr>
              <a:t> raise uncontrolledly from a method</a:t>
            </a:r>
            <a:endParaRPr b="0" lang="cs-CZ" sz="18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What </a:t>
            </a:r>
            <a:r>
              <a:rPr b="1" lang="cs-CZ" sz="2700" strike="noStrike" u="none">
                <a:solidFill>
                  <a:srgbClr val="00a499"/>
                </a:solidFill>
                <a:uFillTx/>
                <a:latin typeface="Calibri"/>
              </a:rPr>
              <a:t>exceptions does Java </a:t>
            </a:r>
            <a:r>
              <a:rPr b="1" lang="en-US" sz="2700" strike="noStrike" u="none">
                <a:solidFill>
                  <a:srgbClr val="00a499"/>
                </a:solidFill>
                <a:uFillTx/>
                <a:latin typeface="Calibri"/>
              </a:rPr>
              <a:t>throw to us</a:t>
            </a:r>
            <a:endParaRPr b="0" lang="cs-CZ" sz="2700" strike="noStrike" u="none">
              <a:solidFill>
                <a:schemeClr val="dk1"/>
              </a:solidFill>
              <a:uFillTx/>
              <a:latin typeface="Calibri"/>
            </a:endParaRPr>
          </a:p>
        </p:txBody>
      </p:sp>
      <p:sp>
        <p:nvSpPr>
          <p:cNvPr id="551"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Error</a:t>
            </a:r>
            <a:r>
              <a:rPr b="0" lang="cs-CZ" sz="2400" strike="noStrike" u="none">
                <a:solidFill>
                  <a:schemeClr val="dk1"/>
                </a:solidFill>
                <a:uFillTx/>
                <a:latin typeface="Calibri"/>
              </a:rPr>
              <a:t> – </a:t>
            </a:r>
            <a:r>
              <a:rPr b="0" i="1" lang="cs-CZ" sz="2400" strike="noStrike" u="none">
                <a:solidFill>
                  <a:schemeClr val="dk1"/>
                </a:solidFill>
                <a:uFillTx/>
                <a:latin typeface="Calibri"/>
              </a:rPr>
              <a:t>InternalError, OutOfMemoryError, VirtualMachineError, StackOverflowError.</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Exception</a:t>
            </a:r>
            <a:endParaRPr b="0" lang="cs-CZ" sz="24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unchecked- </a:t>
            </a:r>
            <a:r>
              <a:rPr b="0" i="1" lang="en-US" sz="1800" strike="noStrike" u="none">
                <a:solidFill>
                  <a:schemeClr val="dk1"/>
                </a:solidFill>
                <a:uFillTx/>
                <a:latin typeface="Calibri"/>
              </a:rPr>
              <a:t>RuntimeException</a:t>
            </a:r>
            <a:r>
              <a:rPr b="0" lang="en-US" sz="1800" strike="noStrike" u="none">
                <a:solidFill>
                  <a:schemeClr val="dk1"/>
                </a:solidFill>
                <a:uFillTx/>
                <a:latin typeface="Calibri"/>
              </a:rPr>
              <a:t> and its successor</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i="1" lang="en-US" sz="1500" strike="noStrike" u="none">
                <a:solidFill>
                  <a:schemeClr val="dk1"/>
                </a:solidFill>
                <a:uFillTx/>
                <a:latin typeface="Calibri"/>
              </a:rPr>
              <a:t>ArithmeticException</a:t>
            </a:r>
            <a:r>
              <a:rPr b="0" i="1" lang="cs-CZ" sz="1500" strike="noStrike" u="none">
                <a:solidFill>
                  <a:schemeClr val="dk1"/>
                </a:solidFill>
                <a:uFillTx/>
                <a:latin typeface="Calibri"/>
              </a:rPr>
              <a:t>, </a:t>
            </a:r>
            <a:r>
              <a:rPr b="0" i="1" lang="en-US" sz="1500" strike="noStrike" u="none">
                <a:solidFill>
                  <a:schemeClr val="dk1"/>
                </a:solidFill>
                <a:uFillTx/>
                <a:latin typeface="Calibri"/>
              </a:rPr>
              <a:t>IllegalArgumentException</a:t>
            </a:r>
            <a:r>
              <a:rPr b="0" i="1" lang="cs-CZ" sz="1500" strike="noStrike" u="none">
                <a:solidFill>
                  <a:schemeClr val="dk1"/>
                </a:solidFill>
                <a:uFillTx/>
                <a:latin typeface="Calibri"/>
              </a:rPr>
              <a:t>, </a:t>
            </a:r>
            <a:r>
              <a:rPr b="0" i="1" lang="en-US" sz="1500" strike="noStrike" u="none">
                <a:solidFill>
                  <a:schemeClr val="dk1"/>
                </a:solidFill>
                <a:uFillTx/>
                <a:latin typeface="Calibri"/>
              </a:rPr>
              <a:t>UnsuportedOperationException</a:t>
            </a:r>
            <a:r>
              <a:rPr b="0" i="1" lang="cs-CZ" sz="1500" strike="noStrike" u="none">
                <a:solidFill>
                  <a:schemeClr val="dk1"/>
                </a:solidFill>
                <a:uFillTx/>
                <a:latin typeface="Calibri"/>
              </a:rPr>
              <a:t>, </a:t>
            </a:r>
            <a:r>
              <a:rPr b="0" i="1" lang="en-US" sz="1500" strike="noStrike" u="none">
                <a:solidFill>
                  <a:schemeClr val="dk1"/>
                </a:solidFill>
                <a:uFillTx/>
                <a:latin typeface="Calibri"/>
              </a:rPr>
              <a:t>IllegalStateException</a:t>
            </a:r>
            <a:r>
              <a:rPr b="0" i="1" lang="cs-CZ" sz="1500" strike="noStrike" u="none">
                <a:solidFill>
                  <a:schemeClr val="dk1"/>
                </a:solidFill>
                <a:uFillTx/>
                <a:latin typeface="Calibri"/>
              </a:rPr>
              <a:t>,…</a:t>
            </a:r>
            <a:endParaRPr b="0" lang="cs-CZ" sz="1500" strike="noStrike" u="none">
              <a:solidFill>
                <a:schemeClr val="dk1"/>
              </a:solidFill>
              <a:uFillTx/>
              <a:latin typeface="Calibri"/>
            </a:endParaRPr>
          </a:p>
          <a:p>
            <a:pPr lvl="1" marL="514440" indent="-171360" defTabSz="685800">
              <a:lnSpc>
                <a:spcPct val="90000"/>
              </a:lnSpc>
              <a:spcBef>
                <a:spcPts val="374"/>
              </a:spcBef>
              <a:buClr>
                <a:srgbClr val="000000"/>
              </a:buClr>
              <a:buFont typeface="Arial"/>
              <a:buChar char="•"/>
            </a:pPr>
            <a:r>
              <a:rPr b="0" lang="en-US" sz="1800" strike="noStrike" u="none">
                <a:solidFill>
                  <a:schemeClr val="dk1"/>
                </a:solidFill>
                <a:uFillTx/>
                <a:latin typeface="Calibri"/>
              </a:rPr>
              <a:t>checked – other successor of </a:t>
            </a:r>
            <a:r>
              <a:rPr b="0" i="1" lang="en-US" sz="1800" strike="noStrike" u="none">
                <a:solidFill>
                  <a:schemeClr val="dk1"/>
                </a:solidFill>
                <a:uFillTx/>
                <a:latin typeface="Calibri"/>
              </a:rPr>
              <a:t>Exception</a:t>
            </a:r>
            <a:endParaRPr b="0" lang="cs-CZ" sz="1800" strike="noStrike" u="none">
              <a:solidFill>
                <a:schemeClr val="dk1"/>
              </a:solidFill>
              <a:uFillTx/>
              <a:latin typeface="Calibri"/>
            </a:endParaRPr>
          </a:p>
          <a:p>
            <a:pPr lvl="2" marL="857160" indent="-171360" defTabSz="685800">
              <a:lnSpc>
                <a:spcPct val="90000"/>
              </a:lnSpc>
              <a:spcBef>
                <a:spcPts val="374"/>
              </a:spcBef>
              <a:buClr>
                <a:srgbClr val="000000"/>
              </a:buClr>
              <a:buFont typeface="Arial"/>
              <a:buChar char="•"/>
            </a:pPr>
            <a:r>
              <a:rPr b="0" i="1" lang="cs-CZ" sz="1500" strike="noStrike" u="none">
                <a:solidFill>
                  <a:schemeClr val="dk1"/>
                </a:solidFill>
                <a:uFillTx/>
                <a:latin typeface="Calibri"/>
              </a:rPr>
              <a:t>ClassNotFoundException, DataFormatException, InterruptedException, IOException.</a:t>
            </a:r>
            <a:endParaRPr b="0" lang="cs-CZ" sz="1500" strike="noStrike" u="none">
              <a:solidFill>
                <a:schemeClr val="dk1"/>
              </a:solidFill>
              <a:uFillTx/>
              <a:latin typeface="Calibri"/>
            </a:endParaRPr>
          </a:p>
          <a:p>
            <a:pPr indent="0" defTabSz="685800">
              <a:lnSpc>
                <a:spcPct val="90000"/>
              </a:lnSpc>
              <a:spcBef>
                <a:spcPts val="374"/>
              </a:spcBef>
              <a:buNone/>
            </a:pPr>
            <a:endParaRPr b="0" lang="cs-CZ" sz="15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2"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The effect of an exception</a:t>
            </a:r>
            <a:endParaRPr b="0" lang="cs-CZ" sz="2700" strike="noStrike" u="none">
              <a:solidFill>
                <a:schemeClr val="dk1"/>
              </a:solidFill>
              <a:uFillTx/>
              <a:latin typeface="Calibri"/>
            </a:endParaRPr>
          </a:p>
        </p:txBody>
      </p:sp>
      <p:sp>
        <p:nvSpPr>
          <p:cNvPr id="553"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throwing method finishes exceptionally.</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The throwing </a:t>
            </a:r>
            <a:r>
              <a:rPr b="0" lang="en-US" sz="2400" strike="noStrike" u="none">
                <a:solidFill>
                  <a:schemeClr val="dk1"/>
                </a:solidFill>
                <a:uFillTx/>
                <a:latin typeface="Calibri"/>
              </a:rPr>
              <a:t>method returns no value.</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Control does not return after </a:t>
            </a:r>
            <a:r>
              <a:rPr b="0" lang="cs-CZ" sz="2400" strike="noStrike" u="none">
                <a:solidFill>
                  <a:schemeClr val="dk1"/>
                </a:solidFill>
                <a:uFillTx/>
                <a:latin typeface="Calibri"/>
              </a:rPr>
              <a:t>the </a:t>
            </a:r>
            <a:r>
              <a:rPr b="0" lang="en-US" sz="2400" strike="noStrike" u="none">
                <a:solidFill>
                  <a:schemeClr val="dk1"/>
                </a:solidFill>
                <a:uFillTx/>
                <a:latin typeface="Calibri"/>
              </a:rPr>
              <a:t>point of method call.</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A client must/may handle an exception.</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Unchecked exceptions</a:t>
            </a:r>
            <a:endParaRPr b="0" lang="cs-CZ" sz="2700" strike="noStrike" u="none">
              <a:solidFill>
                <a:schemeClr val="dk1"/>
              </a:solidFill>
              <a:uFillTx/>
              <a:latin typeface="Calibri"/>
            </a:endParaRPr>
          </a:p>
        </p:txBody>
      </p:sp>
      <p:sp>
        <p:nvSpPr>
          <p:cNvPr id="55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Compiler doesn’t check these exceptions </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cs-CZ" sz="2400" strike="noStrike" u="none">
                <a:solidFill>
                  <a:schemeClr val="dk1"/>
                </a:solidFill>
                <a:uFillTx/>
                <a:latin typeface="Calibri"/>
              </a:rPr>
              <a:t>It causes</a:t>
            </a:r>
            <a:r>
              <a:rPr b="0" lang="en-US" sz="2400" strike="noStrike" u="none">
                <a:solidFill>
                  <a:schemeClr val="dk1"/>
                </a:solidFill>
                <a:uFillTx/>
                <a:latin typeface="Calibri"/>
              </a:rPr>
              <a:t> program termination if not handled.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i="1" lang="en-US" sz="2400" strike="noStrike" u="none">
                <a:solidFill>
                  <a:schemeClr val="dk1"/>
                </a:solidFill>
                <a:uFillTx/>
                <a:latin typeface="Calibri"/>
              </a:rPr>
              <a:t>NotSupportedException</a:t>
            </a:r>
            <a:r>
              <a:rPr b="0" lang="en-US" sz="2400" strike="noStrike" u="none">
                <a:solidFill>
                  <a:schemeClr val="dk1"/>
                </a:solidFill>
                <a:uFillTx/>
                <a:latin typeface="Calibri"/>
              </a:rPr>
              <a:t> is a typical example.</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6"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3000" strike="noStrike" u="none">
                <a:solidFill>
                  <a:srgbClr val="00a499"/>
                </a:solidFill>
                <a:uFillTx/>
                <a:latin typeface="Calibri"/>
              </a:rPr>
              <a:t>Example of an unchecked exception</a:t>
            </a:r>
            <a:endParaRPr b="0" lang="cs-CZ" sz="3000" strike="noStrike" u="none">
              <a:solidFill>
                <a:schemeClr val="dk1"/>
              </a:solidFill>
              <a:uFillTx/>
              <a:latin typeface="Calibri"/>
            </a:endParaRPr>
          </a:p>
        </p:txBody>
      </p:sp>
      <p:sp>
        <p:nvSpPr>
          <p:cNvPr id="557" name="TextovéPole 1"/>
          <p:cNvSpPr/>
          <p:nvPr/>
        </p:nvSpPr>
        <p:spPr>
          <a:xfrm>
            <a:off x="-326520" y="2935080"/>
            <a:ext cx="8355960" cy="301428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r>
              <a:rPr b="1" lang="en-US" sz="1600" strike="noStrike" u="none">
                <a:solidFill>
                  <a:srgbClr val="7f0055"/>
                </a:solidFill>
                <a:uFillTx/>
                <a:latin typeface="Consolas"/>
              </a:rPr>
              <a:t>    </a:t>
            </a:r>
            <a:r>
              <a:rPr b="1" lang="en-US" sz="1600" strike="noStrike" u="none">
                <a:solidFill>
                  <a:srgbClr val="7f0055"/>
                </a:solidFill>
                <a:uFillTx/>
                <a:latin typeface="Consolas"/>
              </a:rPr>
              <a:t>public</a:t>
            </a:r>
            <a:r>
              <a:rPr b="1" lang="en-US" sz="1600" strike="noStrike" u="none">
                <a:solidFill>
                  <a:srgbClr val="000000"/>
                </a:solidFill>
                <a:uFillTx/>
                <a:latin typeface="Consolas"/>
              </a:rPr>
              <a:t> </a:t>
            </a:r>
            <a:r>
              <a:rPr b="1" lang="en-US" sz="1600" strike="noStrike" u="none">
                <a:solidFill>
                  <a:srgbClr val="7f0055"/>
                </a:solidFill>
                <a:uFillTx/>
                <a:latin typeface="Consolas"/>
              </a:rPr>
              <a:t>void</a:t>
            </a:r>
            <a:r>
              <a:rPr b="1" lang="en-US" sz="1600" strike="noStrike" u="none">
                <a:solidFill>
                  <a:srgbClr val="000000"/>
                </a:solidFill>
                <a:uFillTx/>
                <a:latin typeface="Consolas"/>
              </a:rPr>
              <a:t> setDimension(</a:t>
            </a:r>
            <a:r>
              <a:rPr b="1" lang="en-US" sz="1600" strike="noStrike" u="none">
                <a:solidFill>
                  <a:srgbClr val="7f0055"/>
                </a:solidFill>
                <a:uFillTx/>
                <a:latin typeface="Consolas"/>
              </a:rPr>
              <a:t>int</a:t>
            </a:r>
            <a:r>
              <a:rPr b="1" lang="en-US" sz="1600" strike="noStrike" u="none">
                <a:solidFill>
                  <a:srgbClr val="000000"/>
                </a:solidFill>
                <a:uFillTx/>
                <a:latin typeface="Consolas"/>
              </a:rPr>
              <a:t> width, </a:t>
            </a:r>
            <a:r>
              <a:rPr b="1" lang="en-US" sz="1600" strike="noStrike" u="none">
                <a:solidFill>
                  <a:srgbClr val="7f0055"/>
                </a:solidFill>
                <a:uFillTx/>
                <a:latin typeface="Consolas"/>
              </a:rPr>
              <a:t>int</a:t>
            </a:r>
            <a:r>
              <a:rPr b="1" lang="en-US" sz="1600" strike="noStrike" u="none">
                <a:solidFill>
                  <a:srgbClr val="000000"/>
                </a:solidFill>
                <a:uFillTx/>
                <a:latin typeface="Consolas"/>
              </a:rPr>
              <a:t> height)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1" lang="en-US" sz="1600" strike="noStrike" u="none">
                <a:solidFill>
                  <a:srgbClr val="7f0055"/>
                </a:solidFill>
                <a:uFillTx/>
                <a:latin typeface="Consolas"/>
              </a:rPr>
              <a:t>if</a:t>
            </a:r>
            <a:r>
              <a:rPr b="1" lang="en-US" sz="1600" strike="noStrike" u="none">
                <a:solidFill>
                  <a:srgbClr val="000000"/>
                </a:solidFill>
                <a:uFillTx/>
                <a:latin typeface="Consolas"/>
              </a:rPr>
              <a:t>( (width &lt; 0) || (height &lt; 0) )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1" lang="en-GB" sz="1600" strike="noStrike" u="none">
                <a:solidFill>
                  <a:srgbClr val="7f0055"/>
                </a:solidFill>
                <a:uFillTx/>
                <a:latin typeface="Consolas"/>
              </a:rPr>
              <a:t>throw</a:t>
            </a:r>
            <a:r>
              <a:rPr b="1" lang="en-GB" sz="1600" strike="noStrike" u="none">
                <a:solidFill>
                  <a:srgbClr val="000000"/>
                </a:solidFill>
                <a:uFillTx/>
                <a:latin typeface="Consolas"/>
              </a:rPr>
              <a:t> </a:t>
            </a:r>
            <a:r>
              <a:rPr b="1" lang="en-GB" sz="1600" strike="noStrike" u="none">
                <a:solidFill>
                  <a:srgbClr val="7f0055"/>
                </a:solidFill>
                <a:uFillTx/>
                <a:latin typeface="Consolas"/>
              </a:rPr>
              <a:t>new</a:t>
            </a:r>
            <a:r>
              <a:rPr b="1" lang="en-GB" sz="1600" strike="noStrike" u="none">
                <a:solidFill>
                  <a:srgbClr val="000000"/>
                </a:solidFill>
                <a:uFillTx/>
                <a:latin typeface="Consolas"/>
              </a:rPr>
              <a:t> IllegalArgumentException(</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2a00ff"/>
                </a:solidFill>
                <a:uFillTx/>
                <a:latin typeface="Consolas"/>
              </a:rPr>
              <a:t>“</a:t>
            </a:r>
            <a:r>
              <a:rPr b="0" lang="en-GB" sz="1600" strike="noStrike" u="none">
                <a:solidFill>
                  <a:srgbClr val="2a00ff"/>
                </a:solidFill>
                <a:uFillTx/>
                <a:latin typeface="Consolas"/>
              </a:rPr>
              <a:t>Dimension should be greater or equal to 0: width=“</a:t>
            </a:r>
            <a:endParaRPr b="0" lang="cs-CZ" sz="1600" strike="noStrike" u="none">
              <a:solidFill>
                <a:srgbClr val="000000"/>
              </a:solidFill>
              <a:uFillTx/>
              <a:latin typeface="Arial"/>
            </a:endParaRPr>
          </a:p>
          <a:p>
            <a:pPr defTabSz="914400">
              <a:lnSpc>
                <a:spcPct val="100000"/>
              </a:lnSpc>
            </a:pPr>
            <a:r>
              <a:rPr b="0" lang="en-GB" sz="1600" strike="noStrike" u="none">
                <a:solidFill>
                  <a:srgbClr val="2a00ff"/>
                </a:solidFill>
                <a:uFillTx/>
                <a:latin typeface="Consolas"/>
              </a:rPr>
              <a:t>                </a:t>
            </a:r>
            <a:r>
              <a:rPr b="0" lang="en-GB" sz="1600" strike="noStrike" u="none">
                <a:solidFill>
                  <a:srgbClr val="000000"/>
                </a:solidFill>
                <a:uFillTx/>
                <a:latin typeface="Consolas"/>
              </a:rPr>
              <a:t>+width + </a:t>
            </a:r>
            <a:r>
              <a:rPr b="0" lang="en-GB" sz="1600" strike="noStrike" u="none">
                <a:solidFill>
                  <a:srgbClr val="2a00ff"/>
                </a:solidFill>
                <a:uFillTx/>
                <a:latin typeface="Consolas"/>
              </a:rPr>
              <a:t>", height = "</a:t>
            </a:r>
            <a:r>
              <a:rPr b="0" lang="en-GB" sz="1600" strike="noStrike" u="none">
                <a:solidFill>
                  <a:srgbClr val="000000"/>
                </a:solidFill>
                <a:uFillTx/>
                <a:latin typeface="Consolas"/>
              </a:rPr>
              <a:t>+height);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erase();</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1" lang="en-GB" sz="1600" strike="noStrike" u="none">
                <a:solidFill>
                  <a:srgbClr val="7f0055"/>
                </a:solidFill>
                <a:uFillTx/>
                <a:latin typeface="Consolas"/>
              </a:rPr>
              <a:t>this</a:t>
            </a:r>
            <a:r>
              <a:rPr b="1" lang="en-GB" sz="1600" strike="noStrike" u="none">
                <a:solidFill>
                  <a:srgbClr val="000000"/>
                </a:solidFill>
                <a:uFillTx/>
                <a:latin typeface="Consolas"/>
              </a:rPr>
              <a:t>.</a:t>
            </a:r>
            <a:r>
              <a:rPr b="1" lang="en-GB" sz="1600" strike="noStrike" u="none">
                <a:solidFill>
                  <a:srgbClr val="0000c0"/>
                </a:solidFill>
                <a:uFillTx/>
                <a:latin typeface="Consolas"/>
              </a:rPr>
              <a:t>width</a:t>
            </a:r>
            <a:r>
              <a:rPr b="1" lang="en-GB" sz="1600" strike="noStrike" u="none">
                <a:solidFill>
                  <a:srgbClr val="000000"/>
                </a:solidFill>
                <a:uFillTx/>
                <a:latin typeface="Consolas"/>
              </a:rPr>
              <a:t> = width;</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1" lang="en-GB" sz="1600" strike="noStrike" u="none">
                <a:solidFill>
                  <a:srgbClr val="7f0055"/>
                </a:solidFill>
                <a:uFillTx/>
                <a:latin typeface="Consolas"/>
              </a:rPr>
              <a:t>this</a:t>
            </a:r>
            <a:r>
              <a:rPr b="1" lang="en-GB" sz="1600" strike="noStrike" u="none">
                <a:solidFill>
                  <a:srgbClr val="000000"/>
                </a:solidFill>
                <a:uFillTx/>
                <a:latin typeface="Consolas"/>
              </a:rPr>
              <a:t>.</a:t>
            </a:r>
            <a:r>
              <a:rPr b="1" lang="en-GB" sz="1600" strike="noStrike" u="none">
                <a:solidFill>
                  <a:srgbClr val="0000c0"/>
                </a:solidFill>
                <a:uFillTx/>
                <a:latin typeface="Consolas"/>
              </a:rPr>
              <a:t>height</a:t>
            </a:r>
            <a:r>
              <a:rPr b="1" lang="en-GB" sz="1600" strike="noStrike" u="none">
                <a:solidFill>
                  <a:srgbClr val="000000"/>
                </a:solidFill>
                <a:uFillTx/>
                <a:latin typeface="Consolas"/>
              </a:rPr>
              <a:t> = height;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paint();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
        <p:nvSpPr>
          <p:cNvPr id="558" name="Volný tvar 2"/>
          <p:cNvSpPr/>
          <p:nvPr/>
        </p:nvSpPr>
        <p:spPr>
          <a:xfrm>
            <a:off x="343080" y="2521440"/>
            <a:ext cx="8838720" cy="3943080"/>
          </a:xfrm>
          <a:custGeom>
            <a:avLst/>
            <a:gdLst>
              <a:gd name="textAreaLeft" fmla="*/ 0 w 8838720"/>
              <a:gd name="textAreaRight" fmla="*/ 8839080 w 8838720"/>
              <a:gd name="textAreaTop" fmla="*/ 0 h 3943080"/>
              <a:gd name="textAreaBottom" fmla="*/ 3943440 h 3943080"/>
            </a:gdLst>
            <a:ahLst/>
            <a:rect l="textAreaLeft" t="textAreaTop" r="textAreaRight" b="textAreaBottom"/>
            <a:pathLst>
              <a:path w="8839200" h="3943350">
                <a:moveTo>
                  <a:pt x="5715000" y="2838450"/>
                </a:moveTo>
                <a:lnTo>
                  <a:pt x="3467100" y="3790950"/>
                </a:lnTo>
                <a:lnTo>
                  <a:pt x="1962150" y="3257550"/>
                </a:lnTo>
                <a:lnTo>
                  <a:pt x="361950" y="3943350"/>
                </a:lnTo>
                <a:lnTo>
                  <a:pt x="0" y="2419350"/>
                </a:lnTo>
                <a:lnTo>
                  <a:pt x="304800" y="2190750"/>
                </a:lnTo>
                <a:lnTo>
                  <a:pt x="57150" y="285750"/>
                </a:lnTo>
                <a:lnTo>
                  <a:pt x="3276600" y="247650"/>
                </a:lnTo>
                <a:lnTo>
                  <a:pt x="5372100" y="0"/>
                </a:lnTo>
                <a:cubicBezTo>
                  <a:pt x="5422900" y="38100"/>
                  <a:pt x="5470927" y="80208"/>
                  <a:pt x="5524500" y="114300"/>
                </a:cubicBezTo>
                <a:cubicBezTo>
                  <a:pt x="5541441" y="125081"/>
                  <a:pt x="5581650" y="133350"/>
                  <a:pt x="5581650" y="133350"/>
                </a:cubicBezTo>
                <a:lnTo>
                  <a:pt x="6267450" y="895350"/>
                </a:lnTo>
                <a:lnTo>
                  <a:pt x="8839200" y="1314450"/>
                </a:lnTo>
                <a:lnTo>
                  <a:pt x="7124700" y="253365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559" name="Obrázek 4" descr=""/>
          <p:cNvPicPr/>
          <p:nvPr/>
        </p:nvPicPr>
        <p:blipFill>
          <a:blip r:embed="rId1"/>
          <a:stretch/>
        </p:blipFill>
        <p:spPr>
          <a:xfrm>
            <a:off x="6660360" y="5095440"/>
            <a:ext cx="531360" cy="559080"/>
          </a:xfrm>
          <a:prstGeom prst="rect">
            <a:avLst/>
          </a:prstGeom>
          <a:ln w="9525">
            <a:noFill/>
          </a:ln>
        </p:spPr>
      </p:pic>
    </p:spTree>
  </p:cSld>
  <mc:AlternateContent>
    <mc:Choice Requires="p14">
      <p:transition spd="slow" p14:dur="2000"/>
    </mc:Choice>
    <mc:Fallback>
      <p:transition spd="slow"/>
    </mc:Fallback>
  </mc:AlternateContent>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0"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Preventing creation</a:t>
            </a:r>
            <a:r>
              <a:rPr b="1" lang="cs-CZ" sz="2700" strike="noStrike" u="none">
                <a:solidFill>
                  <a:srgbClr val="00a499"/>
                </a:solidFill>
                <a:uFillTx/>
                <a:latin typeface="Calibri"/>
              </a:rPr>
              <a:t> of object with invalid state</a:t>
            </a:r>
            <a:endParaRPr b="0" lang="cs-CZ" sz="2700" strike="noStrike" u="none">
              <a:solidFill>
                <a:schemeClr val="dk1"/>
              </a:solidFill>
              <a:uFillTx/>
              <a:latin typeface="Calibri"/>
            </a:endParaRPr>
          </a:p>
        </p:txBody>
      </p:sp>
      <p:sp>
        <p:nvSpPr>
          <p:cNvPr id="561" name="TextovéPole 4"/>
          <p:cNvSpPr/>
          <p:nvPr/>
        </p:nvSpPr>
        <p:spPr>
          <a:xfrm>
            <a:off x="-578160" y="2579760"/>
            <a:ext cx="9820800" cy="423288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r>
              <a:rPr b="0" lang="en-US" sz="1600" strike="noStrike" u="none">
                <a:solidFill>
                  <a:srgbClr val="7f0055"/>
                </a:solidFill>
                <a:uFillTx/>
                <a:latin typeface="Consolas"/>
              </a:rPr>
              <a:t>    </a:t>
            </a:r>
            <a:r>
              <a:rPr b="0" lang="en-US" sz="1600" strike="noStrike" u="none">
                <a:solidFill>
                  <a:srgbClr val="7f0055"/>
                </a:solidFill>
                <a:uFillTx/>
                <a:latin typeface="Consolas"/>
              </a:rPr>
              <a:t>public</a:t>
            </a:r>
            <a:r>
              <a:rPr b="0" lang="en-US" sz="1600" strike="noStrike" u="none">
                <a:solidFill>
                  <a:srgbClr val="000000"/>
                </a:solidFill>
                <a:uFillTx/>
                <a:latin typeface="Consolas"/>
              </a:rPr>
              <a:t> Rectangle( </a:t>
            </a:r>
            <a:r>
              <a:rPr b="0" lang="en-US" sz="1600" strike="noStrike" u="none">
                <a:solidFill>
                  <a:srgbClr val="7f0055"/>
                </a:solidFill>
                <a:uFillTx/>
                <a:latin typeface="Consolas"/>
              </a:rPr>
              <a:t>int</a:t>
            </a:r>
            <a:r>
              <a:rPr b="0" lang="en-US" sz="1600" strike="noStrike" u="none">
                <a:solidFill>
                  <a:srgbClr val="000000"/>
                </a:solidFill>
                <a:uFillTx/>
                <a:latin typeface="Consolas"/>
              </a:rPr>
              <a:t> x, </a:t>
            </a:r>
            <a:r>
              <a:rPr b="0" lang="en-US" sz="1600" strike="noStrike" u="none">
                <a:solidFill>
                  <a:srgbClr val="7f0055"/>
                </a:solidFill>
                <a:uFillTx/>
                <a:latin typeface="Consolas"/>
              </a:rPr>
              <a:t>int</a:t>
            </a:r>
            <a:r>
              <a:rPr b="0" lang="en-US" sz="1600" strike="noStrike" u="none">
                <a:solidFill>
                  <a:srgbClr val="000000"/>
                </a:solidFill>
                <a:uFillTx/>
                <a:latin typeface="Consolas"/>
              </a:rPr>
              <a:t> y, </a:t>
            </a:r>
            <a:r>
              <a:rPr b="0" lang="en-US" sz="1600" strike="noStrike" u="none">
                <a:solidFill>
                  <a:srgbClr val="7f0055"/>
                </a:solidFill>
                <a:uFillTx/>
                <a:latin typeface="Consolas"/>
              </a:rPr>
              <a:t>int</a:t>
            </a:r>
            <a:r>
              <a:rPr b="0" lang="en-US" sz="1600" strike="noStrike" u="none">
                <a:solidFill>
                  <a:srgbClr val="000000"/>
                </a:solidFill>
                <a:uFillTx/>
                <a:latin typeface="Consolas"/>
              </a:rPr>
              <a:t> width, </a:t>
            </a:r>
            <a:r>
              <a:rPr b="0" lang="en-US" sz="1600" strike="noStrike" u="none">
                <a:solidFill>
                  <a:srgbClr val="7f0055"/>
                </a:solidFill>
                <a:uFillTx/>
                <a:latin typeface="Consolas"/>
              </a:rPr>
              <a:t>int</a:t>
            </a:r>
            <a:r>
              <a:rPr b="0" lang="en-US" sz="1600" strike="noStrike" u="none">
                <a:solidFill>
                  <a:srgbClr val="000000"/>
                </a:solidFill>
                <a:uFillTx/>
                <a:latin typeface="Consolas"/>
              </a:rPr>
              <a:t> height, MyColor color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if</a:t>
            </a:r>
            <a:r>
              <a:rPr b="0" lang="en-GB" sz="1600" strike="noStrike" u="none">
                <a:solidFill>
                  <a:srgbClr val="000000"/>
                </a:solidFill>
                <a:uFillTx/>
                <a:latin typeface="Consolas"/>
              </a:rPr>
              <a:t>( (x&lt;0) || (y&lt;0) || (width&lt;=0) || (height&lt;=0) )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throw</a:t>
            </a:r>
            <a:r>
              <a:rPr b="0" lang="en-GB" sz="1600" strike="noStrike" u="none">
                <a:solidFill>
                  <a:srgbClr val="000000"/>
                </a:solidFill>
                <a:uFillTx/>
                <a:latin typeface="Consolas"/>
              </a:rPr>
              <a:t> </a:t>
            </a:r>
            <a:r>
              <a:rPr b="0" lang="en-GB" sz="1600" strike="noStrike" u="none">
                <a:solidFill>
                  <a:srgbClr val="7f0055"/>
                </a:solidFill>
                <a:uFillTx/>
                <a:latin typeface="Consolas"/>
              </a:rPr>
              <a:t>new</a:t>
            </a:r>
            <a:r>
              <a:rPr b="0" lang="en-GB" sz="1600" strike="noStrike" u="none">
                <a:solidFill>
                  <a:srgbClr val="000000"/>
                </a:solidFill>
                <a:uFillTx/>
                <a:latin typeface="Consolas"/>
              </a:rPr>
              <a:t> IllegalArgumentException(</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2a00ff"/>
                </a:solidFill>
                <a:uFillTx/>
                <a:latin typeface="Consolas"/>
              </a:rPr>
              <a:t>"\nParameters doesn</a:t>
            </a:r>
            <a:r>
              <a:rPr b="0" lang="en-US" sz="1600" strike="noStrike" u="none">
                <a:solidFill>
                  <a:srgbClr val="2a00ff"/>
                </a:solidFill>
                <a:uFillTx/>
                <a:latin typeface="Consolas"/>
              </a:rPr>
              <a:t>’t have permited values</a:t>
            </a:r>
            <a:r>
              <a:rPr b="0" lang="en-GB" sz="1600" strike="noStrike" u="none">
                <a:solidFill>
                  <a:srgbClr val="2a00ff"/>
                </a:solidFill>
                <a:uFillTx/>
                <a:latin typeface="Consolas"/>
              </a:rPr>
              <a:t>: x="</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 x + </a:t>
            </a:r>
            <a:r>
              <a:rPr b="0" lang="en-GB" sz="1600" strike="noStrike" u="none">
                <a:solidFill>
                  <a:srgbClr val="2a00ff"/>
                </a:solidFill>
                <a:uFillTx/>
                <a:latin typeface="Consolas"/>
              </a:rPr>
              <a:t>", y="</a:t>
            </a:r>
            <a:r>
              <a:rPr b="0" lang="en-GB" sz="1600" strike="noStrike" u="none">
                <a:solidFill>
                  <a:srgbClr val="000000"/>
                </a:solidFill>
                <a:uFillTx/>
                <a:latin typeface="Consolas"/>
              </a:rPr>
              <a:t> + y + </a:t>
            </a:r>
            <a:r>
              <a:rPr b="0" lang="en-GB" sz="1600" strike="noStrike" u="none">
                <a:solidFill>
                  <a:srgbClr val="2a00ff"/>
                </a:solidFill>
                <a:uFillTx/>
                <a:latin typeface="Consolas"/>
              </a:rPr>
              <a:t>", width="</a:t>
            </a:r>
            <a:r>
              <a:rPr b="0" lang="en-GB" sz="1600" strike="noStrike" u="none">
                <a:solidFill>
                  <a:srgbClr val="000000"/>
                </a:solidFill>
                <a:uFillTx/>
                <a:latin typeface="Consolas"/>
              </a:rPr>
              <a:t> + width + </a:t>
            </a:r>
            <a:r>
              <a:rPr b="0" lang="en-GB" sz="1600" strike="noStrike" u="none">
                <a:solidFill>
                  <a:srgbClr val="2a00ff"/>
                </a:solidFill>
                <a:uFillTx/>
                <a:latin typeface="Consolas"/>
              </a:rPr>
              <a:t>", height="</a:t>
            </a:r>
            <a:r>
              <a:rPr b="0" lang="en-GB" sz="1600" strike="noStrike" u="none">
                <a:solidFill>
                  <a:srgbClr val="000000"/>
                </a:solidFill>
                <a:uFillTx/>
                <a:latin typeface="Consolas"/>
              </a:rPr>
              <a:t> + height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xPos</a:t>
            </a:r>
            <a:r>
              <a:rPr b="0" lang="en-GB" sz="1600" strike="noStrike" u="none">
                <a:solidFill>
                  <a:srgbClr val="000000"/>
                </a:solidFill>
                <a:uFillTx/>
                <a:latin typeface="Consolas"/>
              </a:rPr>
              <a:t>  = x;</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yPos</a:t>
            </a:r>
            <a:r>
              <a:rPr b="0" lang="en-GB" sz="1600" strike="noStrike" u="none">
                <a:solidFill>
                  <a:srgbClr val="000000"/>
                </a:solidFill>
                <a:uFillTx/>
                <a:latin typeface="Consolas"/>
              </a:rPr>
              <a:t>  = y;</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width</a:t>
            </a:r>
            <a:r>
              <a:rPr b="0" lang="en-GB" sz="1600" strike="noStrike" u="none">
                <a:solidFill>
                  <a:srgbClr val="000000"/>
                </a:solidFill>
                <a:uFillTx/>
                <a:latin typeface="Consolas"/>
              </a:rPr>
              <a:t> = width;</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height</a:t>
            </a:r>
            <a:r>
              <a:rPr b="0" lang="en-GB" sz="1600" strike="noStrike" u="none">
                <a:solidFill>
                  <a:srgbClr val="000000"/>
                </a:solidFill>
                <a:uFillTx/>
                <a:latin typeface="Consolas"/>
              </a:rPr>
              <a:t> = height;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7f0055"/>
                </a:solidFill>
                <a:uFillTx/>
                <a:latin typeface="Consolas"/>
              </a:rPr>
              <a:t>this</a:t>
            </a:r>
            <a:r>
              <a:rPr b="0" lang="en-GB" sz="1600" strike="noStrike" u="none">
                <a:solidFill>
                  <a:srgbClr val="000000"/>
                </a:solidFill>
                <a:uFillTx/>
                <a:latin typeface="Consolas"/>
              </a:rPr>
              <a:t>.</a:t>
            </a:r>
            <a:r>
              <a:rPr b="0" lang="en-GB" sz="1600" strike="noStrike" u="none">
                <a:solidFill>
                  <a:srgbClr val="0000c0"/>
                </a:solidFill>
                <a:uFillTx/>
                <a:latin typeface="Consolas"/>
              </a:rPr>
              <a:t>color</a:t>
            </a:r>
            <a:r>
              <a:rPr b="0" lang="en-GB" sz="1600" strike="noStrike" u="none">
                <a:solidFill>
                  <a:srgbClr val="000000"/>
                </a:solidFill>
                <a:uFillTx/>
                <a:latin typeface="Consolas"/>
              </a:rPr>
              <a:t> = color;</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paint();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p:txBody>
      </p:sp>
      <p:sp>
        <p:nvSpPr>
          <p:cNvPr id="562" name="Volný tvar 1"/>
          <p:cNvSpPr/>
          <p:nvPr/>
        </p:nvSpPr>
        <p:spPr>
          <a:xfrm>
            <a:off x="136440" y="1990440"/>
            <a:ext cx="8800920" cy="4876560"/>
          </a:xfrm>
          <a:custGeom>
            <a:avLst/>
            <a:gdLst>
              <a:gd name="textAreaLeft" fmla="*/ 0 w 8800920"/>
              <a:gd name="textAreaRight" fmla="*/ 8801280 w 8800920"/>
              <a:gd name="textAreaTop" fmla="*/ 0 h 4876560"/>
              <a:gd name="textAreaBottom" fmla="*/ 4876920 h 4876560"/>
            </a:gdLst>
            <a:ahLst/>
            <a:rect l="textAreaLeft" t="textAreaTop" r="textAreaRight" b="textAreaBottom"/>
            <a:pathLst>
              <a:path w="8801100" h="4876800">
                <a:moveTo>
                  <a:pt x="6743700" y="3619500"/>
                </a:moveTo>
                <a:lnTo>
                  <a:pt x="4819650" y="2971800"/>
                </a:lnTo>
                <a:lnTo>
                  <a:pt x="4705350" y="3105150"/>
                </a:lnTo>
                <a:lnTo>
                  <a:pt x="3829050" y="4591050"/>
                </a:lnTo>
                <a:lnTo>
                  <a:pt x="2590800" y="4114800"/>
                </a:lnTo>
                <a:lnTo>
                  <a:pt x="381000" y="4876800"/>
                </a:lnTo>
                <a:lnTo>
                  <a:pt x="76200" y="4152900"/>
                </a:lnTo>
                <a:lnTo>
                  <a:pt x="438150" y="3448050"/>
                </a:lnTo>
                <a:lnTo>
                  <a:pt x="95250" y="2266950"/>
                </a:lnTo>
                <a:lnTo>
                  <a:pt x="495300" y="1390650"/>
                </a:lnTo>
                <a:lnTo>
                  <a:pt x="0" y="895350"/>
                </a:lnTo>
                <a:lnTo>
                  <a:pt x="342900" y="361950"/>
                </a:lnTo>
                <a:lnTo>
                  <a:pt x="1619250" y="514350"/>
                </a:lnTo>
                <a:lnTo>
                  <a:pt x="2305050" y="0"/>
                </a:lnTo>
                <a:lnTo>
                  <a:pt x="2381250" y="171450"/>
                </a:lnTo>
                <a:lnTo>
                  <a:pt x="3276600" y="552450"/>
                </a:lnTo>
                <a:lnTo>
                  <a:pt x="4133850" y="133350"/>
                </a:lnTo>
                <a:lnTo>
                  <a:pt x="5010150" y="476250"/>
                </a:lnTo>
                <a:cubicBezTo>
                  <a:pt x="5176186" y="457802"/>
                  <a:pt x="5158709" y="471866"/>
                  <a:pt x="5295900" y="419100"/>
                </a:cubicBezTo>
                <a:cubicBezTo>
                  <a:pt x="5341037" y="401740"/>
                  <a:pt x="5429250" y="361950"/>
                  <a:pt x="5429250" y="361950"/>
                </a:cubicBezTo>
                <a:lnTo>
                  <a:pt x="6800850" y="57150"/>
                </a:lnTo>
                <a:lnTo>
                  <a:pt x="8610600" y="476250"/>
                </a:lnTo>
                <a:lnTo>
                  <a:pt x="8191500" y="1409700"/>
                </a:lnTo>
                <a:lnTo>
                  <a:pt x="8801100" y="2095500"/>
                </a:lnTo>
                <a:lnTo>
                  <a:pt x="8610600" y="3067050"/>
                </a:lnTo>
                <a:lnTo>
                  <a:pt x="8229600" y="4057650"/>
                </a:lnTo>
                <a:lnTo>
                  <a:pt x="8229600" y="405765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563" name="Obrázek 5" descr=""/>
          <p:cNvPicPr/>
          <p:nvPr/>
        </p:nvPicPr>
        <p:blipFill>
          <a:blip r:embed="rId1"/>
          <a:stretch/>
        </p:blipFill>
        <p:spPr>
          <a:xfrm>
            <a:off x="7368480" y="5820120"/>
            <a:ext cx="531360" cy="559080"/>
          </a:xfrm>
          <a:prstGeom prst="rect">
            <a:avLst/>
          </a:prstGeom>
          <a:ln w="9525">
            <a:noFill/>
          </a:ln>
        </p:spPr>
      </p:pic>
    </p:spTree>
  </p:cSld>
  <mc:AlternateContent>
    <mc:Choice Requires="p14">
      <p:transition spd="slow" p14:dur="2000"/>
    </mc:Choice>
    <mc:Fallback>
      <p:transition spd="slow"/>
    </mc:Fallback>
  </mc:AlternateContent>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Exception handling</a:t>
            </a:r>
            <a:endParaRPr b="0" lang="cs-CZ" sz="2700" strike="noStrike" u="none">
              <a:solidFill>
                <a:schemeClr val="dk1"/>
              </a:solidFill>
              <a:uFillTx/>
              <a:latin typeface="Calibri"/>
            </a:endParaRPr>
          </a:p>
        </p:txBody>
      </p:sp>
      <p:sp>
        <p:nvSpPr>
          <p:cNvPr id="56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Checked exceptions are perceived to be caught and eventually handled.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 compiler ensures that their use is strictly controlled.</a:t>
            </a:r>
            <a:endParaRPr b="0" lang="cs-CZ" sz="2400" strike="noStrike" u="none">
              <a:solidFill>
                <a:schemeClr val="dk1"/>
              </a:solidFill>
              <a:uFillTx/>
              <a:latin typeface="Calibri"/>
            </a:endParaRPr>
          </a:p>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Used carefully, failures may be recoverable.</a:t>
            </a:r>
            <a:endParaRPr b="0" lang="cs-CZ" sz="2400" strike="noStrike" u="none">
              <a:solidFill>
                <a:schemeClr val="dk1"/>
              </a:solidFill>
              <a:uFillTx/>
              <a:latin typeface="Calibri"/>
            </a:endParaRPr>
          </a:p>
        </p:txBody>
      </p:sp>
    </p:spTree>
  </p:cSld>
  <mc:AlternateContent>
    <mc:Choice Requires="p14">
      <p:transition spd="slow" p14:dur="2000"/>
    </mc:Choice>
    <mc:Fallback>
      <p:transition spd="slow"/>
    </mc:Fallback>
  </mc:AlternateContent>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6" name="PlaceHolder 1"/>
          <p:cNvSpPr>
            <a:spLocks noGrp="1"/>
          </p:cNvSpPr>
          <p:nvPr>
            <p:ph type="title"/>
          </p:nvPr>
        </p:nvSpPr>
        <p:spPr>
          <a:xfrm>
            <a:off x="147600" y="892440"/>
            <a:ext cx="8848440" cy="1021680"/>
          </a:xfrm>
          <a:prstGeom prst="rect">
            <a:avLst/>
          </a:prstGeom>
          <a:noFill/>
          <a:ln w="0">
            <a:noFill/>
          </a:ln>
        </p:spPr>
        <p:txBody>
          <a:bodyPr lIns="91440" rIns="91440" tIns="45720" bIns="45720" anchor="b">
            <a:normAutofit/>
          </a:bodyPr>
          <a:p>
            <a:pPr indent="0" defTabSz="685800">
              <a:lnSpc>
                <a:spcPct val="90000"/>
              </a:lnSpc>
              <a:buNone/>
            </a:pPr>
            <a:r>
              <a:rPr b="1" lang="en-US" sz="2700" strike="noStrike" u="none">
                <a:solidFill>
                  <a:srgbClr val="00a499"/>
                </a:solidFill>
                <a:uFillTx/>
                <a:latin typeface="Calibri"/>
              </a:rPr>
              <a:t>Example of block with an exception</a:t>
            </a:r>
            <a:endParaRPr b="0" lang="cs-CZ" sz="2700" strike="noStrike" u="none">
              <a:solidFill>
                <a:schemeClr val="dk1"/>
              </a:solidFill>
              <a:uFillTx/>
              <a:latin typeface="Calibri"/>
            </a:endParaRPr>
          </a:p>
        </p:txBody>
      </p:sp>
      <p:sp>
        <p:nvSpPr>
          <p:cNvPr id="567" name="Obdélník 3"/>
          <p:cNvSpPr/>
          <p:nvPr/>
        </p:nvSpPr>
        <p:spPr>
          <a:xfrm>
            <a:off x="627120" y="2807280"/>
            <a:ext cx="8316000" cy="3107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cs-CZ" sz="1800" strike="noStrike" u="none">
                <a:solidFill>
                  <a:srgbClr val="7f0055"/>
                </a:solidFill>
                <a:uFillTx/>
                <a:latin typeface="Verdana"/>
              </a:rPr>
              <a:t>try</a:t>
            </a:r>
            <a:r>
              <a:rPr b="1" lang="cs-CZ" sz="1800" strike="noStrike" u="none">
                <a:solidFill>
                  <a:srgbClr val="000000"/>
                </a:solidFill>
                <a:uFillTx/>
                <a:latin typeface="Verdana"/>
              </a:rPr>
              <a:t> </a:t>
            </a:r>
            <a:r>
              <a:rPr b="0" lang="cs-CZ"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cs-CZ" sz="1800" strike="noStrike" u="none">
                <a:solidFill>
                  <a:srgbClr val="3f7f5f"/>
                </a:solidFill>
                <a:uFillTx/>
                <a:latin typeface="Verdana"/>
              </a:rPr>
              <a:t>//critical section</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catch</a:t>
            </a:r>
            <a:r>
              <a:rPr b="1" lang="cs-CZ" sz="1800" strike="noStrike" u="none">
                <a:solidFill>
                  <a:srgbClr val="000000"/>
                </a:solidFill>
                <a:uFillTx/>
                <a:latin typeface="Verdana"/>
              </a:rPr>
              <a:t> </a:t>
            </a:r>
            <a:r>
              <a:rPr b="0" lang="cs-CZ" sz="1800" strike="noStrike" u="none">
                <a:solidFill>
                  <a:srgbClr val="000000"/>
                </a:solidFill>
                <a:uFillTx/>
                <a:latin typeface="Verdana"/>
              </a:rPr>
              <a:t>(IllegalArgumentException e)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cs-CZ" sz="1800" strike="noStrike" u="none">
                <a:solidFill>
                  <a:srgbClr val="3f7f5f"/>
                </a:solidFill>
                <a:uFillTx/>
                <a:latin typeface="Verdana"/>
              </a:rPr>
              <a:t>//handle exception o type IllegalArgumentException </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catch</a:t>
            </a:r>
            <a:r>
              <a:rPr b="1" lang="cs-CZ" sz="1800" strike="noStrike" u="none">
                <a:solidFill>
                  <a:srgbClr val="000000"/>
                </a:solidFill>
                <a:uFillTx/>
                <a:latin typeface="Verdana"/>
              </a:rPr>
              <a:t> </a:t>
            </a:r>
            <a:r>
              <a:rPr b="0" lang="cs-CZ" sz="1800" strike="noStrike" u="none">
                <a:solidFill>
                  <a:srgbClr val="000000"/>
                </a:solidFill>
                <a:uFillTx/>
                <a:latin typeface="Verdana"/>
              </a:rPr>
              <a:t>(NullPointerException </a:t>
            </a:r>
            <a:r>
              <a:rPr b="0" lang="en-US" sz="1800" strike="noStrike" u="none">
                <a:solidFill>
                  <a:srgbClr val="000000"/>
                </a:solidFill>
                <a:uFillTx/>
                <a:latin typeface="Verdana"/>
              </a:rPr>
              <a:t>| IOException</a:t>
            </a:r>
            <a:r>
              <a:rPr b="0" lang="cs-CZ" sz="1800" strike="noStrike" u="none">
                <a:solidFill>
                  <a:srgbClr val="000000"/>
                </a:solidFill>
                <a:uFillTx/>
                <a:latin typeface="Verdana"/>
              </a:rPr>
              <a:t> e)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cs-CZ" sz="1800" strike="noStrike" u="none">
                <a:solidFill>
                  <a:srgbClr val="3f7f5f"/>
                </a:solidFill>
                <a:uFillTx/>
                <a:latin typeface="Verdana"/>
              </a:rPr>
              <a:t>//handle exception o type NullPointerException</a:t>
            </a:r>
            <a:r>
              <a:rPr b="0" lang="en-US" sz="1800" strike="noStrike" u="none">
                <a:solidFill>
                  <a:srgbClr val="3f7f5f"/>
                </a:solidFill>
                <a:uFillTx/>
                <a:latin typeface="Verdana"/>
              </a:rPr>
              <a:t> and IOException</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catch</a:t>
            </a:r>
            <a:r>
              <a:rPr b="1" lang="cs-CZ" sz="1800" strike="noStrike" u="none">
                <a:solidFill>
                  <a:srgbClr val="000000"/>
                </a:solidFill>
                <a:uFillTx/>
                <a:latin typeface="Verdana"/>
              </a:rPr>
              <a:t> </a:t>
            </a:r>
            <a:r>
              <a:rPr b="0" lang="cs-CZ" sz="1800" strike="noStrike" u="none">
                <a:solidFill>
                  <a:srgbClr val="000000"/>
                </a:solidFill>
                <a:uFillTx/>
                <a:latin typeface="Verdana"/>
              </a:rPr>
              <a:t>(Throwable e) {</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cs-CZ" sz="1800" strike="noStrike" u="none">
                <a:solidFill>
                  <a:srgbClr val="3f7f5f"/>
                </a:solidFill>
                <a:uFillTx/>
                <a:latin typeface="Verdana"/>
              </a:rPr>
              <a:t>//handle every exception</a:t>
            </a:r>
            <a:r>
              <a:rPr b="0" lang="en-US" sz="1800" strike="noStrike" u="none">
                <a:solidFill>
                  <a:srgbClr val="3f7f5f"/>
                </a:solidFill>
                <a:uFillTx/>
                <a:latin typeface="Verdana"/>
              </a:rPr>
              <a:t> – object o type Throwable</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 </a:t>
            </a:r>
            <a:r>
              <a:rPr b="1" lang="cs-CZ" sz="1800" strike="noStrike" u="none">
                <a:solidFill>
                  <a:srgbClr val="7f0055"/>
                </a:solidFill>
                <a:uFillTx/>
                <a:latin typeface="Verdana"/>
              </a:rPr>
              <a:t>finally</a:t>
            </a:r>
            <a:r>
              <a:rPr b="1" lang="cs-CZ" sz="1800" strike="noStrike" u="none">
                <a:solidFill>
                  <a:srgbClr val="000000"/>
                </a:solidFill>
                <a:uFillTx/>
                <a:latin typeface="Verdana"/>
              </a:rPr>
              <a:t> </a:t>
            </a:r>
            <a:r>
              <a:rPr b="0" lang="cs-CZ" sz="1800" strike="noStrike" u="none">
                <a:solidFill>
                  <a:srgbClr val="000000"/>
                </a:solidFill>
                <a:uFillTx/>
                <a:latin typeface="Verdana"/>
              </a:rPr>
              <a:t>{</a:t>
            </a:r>
            <a:endParaRPr b="0" lang="cs-CZ" sz="1800" strike="noStrike" u="none">
              <a:solidFill>
                <a:srgbClr val="000000"/>
              </a:solidFill>
              <a:uFillTx/>
              <a:latin typeface="Arial"/>
            </a:endParaRPr>
          </a:p>
          <a:p>
            <a:pPr defTabSz="914400">
              <a:lnSpc>
                <a:spcPct val="100000"/>
              </a:lnSpc>
            </a:pPr>
            <a:r>
              <a:rPr b="0" lang="en-US" sz="1800" strike="noStrike" u="none">
                <a:solidFill>
                  <a:srgbClr val="3f7f5f"/>
                </a:solidFill>
                <a:uFillTx/>
                <a:latin typeface="Verdana"/>
              </a:rPr>
              <a:t>    </a:t>
            </a:r>
            <a:r>
              <a:rPr b="0" lang="en-US" sz="1800" strike="noStrike" u="none">
                <a:solidFill>
                  <a:srgbClr val="3f7f5f"/>
                </a:solidFill>
                <a:uFillTx/>
                <a:latin typeface="Verdana"/>
              </a:rPr>
              <a:t>//this block is always performed when the critical section is leaved</a:t>
            </a:r>
            <a:endParaRPr b="0" lang="cs-CZ" sz="1800" strike="noStrike" u="none">
              <a:solidFill>
                <a:srgbClr val="000000"/>
              </a:solidFill>
              <a:uFillTx/>
              <a:latin typeface="Arial"/>
            </a:endParaRPr>
          </a:p>
          <a:p>
            <a:pPr defTabSz="914400">
              <a:lnSpc>
                <a:spcPct val="100000"/>
              </a:lnSpc>
            </a:pPr>
            <a:r>
              <a:rPr b="0" lang="cs-CZ" sz="1800" strike="noStrike" u="none">
                <a:solidFill>
                  <a:srgbClr val="000000"/>
                </a:solidFill>
                <a:uFillTx/>
                <a:latin typeface="Verdana"/>
              </a:rPr>
              <a:t>}</a:t>
            </a:r>
            <a:endParaRPr b="0" lang="cs-CZ" sz="1800" strike="noStrike" u="none">
              <a:solidFill>
                <a:srgbClr val="000000"/>
              </a:solidFill>
              <a:uFillTx/>
              <a:latin typeface="Arial"/>
            </a:endParaRPr>
          </a:p>
        </p:txBody>
      </p:sp>
      <p:sp>
        <p:nvSpPr>
          <p:cNvPr id="568" name="Volný tvar 1"/>
          <p:cNvSpPr/>
          <p:nvPr/>
        </p:nvSpPr>
        <p:spPr>
          <a:xfrm>
            <a:off x="254880" y="2043720"/>
            <a:ext cx="8553240" cy="4819320"/>
          </a:xfrm>
          <a:custGeom>
            <a:avLst/>
            <a:gdLst>
              <a:gd name="textAreaLeft" fmla="*/ 0 w 8553240"/>
              <a:gd name="textAreaRight" fmla="*/ 8553600 w 8553240"/>
              <a:gd name="textAreaTop" fmla="*/ 0 h 4819320"/>
              <a:gd name="textAreaBottom" fmla="*/ 4819680 h 4819320"/>
            </a:gdLst>
            <a:ahLst/>
            <a:rect l="textAreaLeft" t="textAreaTop" r="textAreaRight" b="textAreaBottom"/>
            <a:pathLst>
              <a:path w="8553450" h="4819650">
                <a:moveTo>
                  <a:pt x="1181100" y="4552950"/>
                </a:moveTo>
                <a:lnTo>
                  <a:pt x="2343150" y="3771900"/>
                </a:lnTo>
                <a:cubicBezTo>
                  <a:pt x="2400300" y="3790950"/>
                  <a:pt x="2459409" y="3804904"/>
                  <a:pt x="2514600" y="3829050"/>
                </a:cubicBezTo>
                <a:cubicBezTo>
                  <a:pt x="2561503" y="3849570"/>
                  <a:pt x="2647950" y="3905250"/>
                  <a:pt x="2647950" y="3905250"/>
                </a:cubicBezTo>
                <a:lnTo>
                  <a:pt x="5829300" y="4819650"/>
                </a:lnTo>
                <a:lnTo>
                  <a:pt x="8305800" y="3924300"/>
                </a:lnTo>
                <a:lnTo>
                  <a:pt x="8553450" y="1676400"/>
                </a:lnTo>
                <a:lnTo>
                  <a:pt x="7429500" y="2076450"/>
                </a:lnTo>
                <a:lnTo>
                  <a:pt x="7372350" y="1828800"/>
                </a:lnTo>
                <a:lnTo>
                  <a:pt x="7258050" y="152400"/>
                </a:lnTo>
                <a:lnTo>
                  <a:pt x="4591050" y="438150"/>
                </a:lnTo>
                <a:lnTo>
                  <a:pt x="3867150" y="0"/>
                </a:lnTo>
                <a:lnTo>
                  <a:pt x="781050" y="133350"/>
                </a:lnTo>
                <a:lnTo>
                  <a:pt x="152400" y="628650"/>
                </a:lnTo>
                <a:cubicBezTo>
                  <a:pt x="132338" y="909513"/>
                  <a:pt x="173209" y="815633"/>
                  <a:pt x="114300" y="933450"/>
                </a:cubicBezTo>
                <a:lnTo>
                  <a:pt x="209550" y="1524000"/>
                </a:lnTo>
                <a:cubicBezTo>
                  <a:pt x="269853" y="1684808"/>
                  <a:pt x="228336" y="1638036"/>
                  <a:pt x="285750" y="1695450"/>
                </a:cubicBezTo>
                <a:lnTo>
                  <a:pt x="0" y="2381250"/>
                </a:lnTo>
              </a:path>
            </a:pathLst>
          </a:custGeom>
          <a:no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endParaRPr b="0" lang="en-GB" sz="1800" strike="noStrike" u="none">
              <a:solidFill>
                <a:schemeClr val="dk1"/>
              </a:solidFill>
              <a:uFillTx/>
              <a:latin typeface="Calibri"/>
            </a:endParaRPr>
          </a:p>
        </p:txBody>
      </p:sp>
      <p:pic>
        <p:nvPicPr>
          <p:cNvPr id="569" name="Obrázek 4" descr=""/>
          <p:cNvPicPr/>
          <p:nvPr/>
        </p:nvPicPr>
        <p:blipFill>
          <a:blip r:embed="rId1"/>
          <a:stretch/>
        </p:blipFill>
        <p:spPr>
          <a:xfrm>
            <a:off x="254880" y="6119640"/>
            <a:ext cx="531360" cy="559080"/>
          </a:xfrm>
          <a:prstGeom prst="rect">
            <a:avLst/>
          </a:prstGeom>
          <a:ln w="9525">
            <a:noFill/>
          </a:ln>
        </p:spPr>
      </p:pic>
    </p:spTree>
  </p:cSld>
  <mc:AlternateContent>
    <mc:Choice Requires="p14">
      <p:transition spd="slow" p14:dur="2000"/>
    </mc:Choice>
    <mc:Fallback>
      <p:transition spd="slow"/>
    </mc:Fallback>
  </mc:AlternateContent>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0" name="PlaceHolder 1"/>
          <p:cNvSpPr>
            <a:spLocks noGrp="1"/>
          </p:cNvSpPr>
          <p:nvPr>
            <p:ph type="title"/>
          </p:nvPr>
        </p:nvSpPr>
        <p:spPr>
          <a:xfrm>
            <a:off x="147600" y="658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none">
                <a:solidFill>
                  <a:srgbClr val="00a499"/>
                </a:solidFill>
                <a:uFillTx/>
                <a:latin typeface="Calibri"/>
              </a:rPr>
              <a:t>Throws clause</a:t>
            </a:r>
            <a:endParaRPr b="0" lang="cs-CZ" sz="2700" strike="noStrike" u="none">
              <a:solidFill>
                <a:schemeClr val="dk1"/>
              </a:solidFill>
              <a:uFillTx/>
              <a:latin typeface="Calibri"/>
            </a:endParaRPr>
          </a:p>
        </p:txBody>
      </p:sp>
      <p:sp>
        <p:nvSpPr>
          <p:cNvPr id="571" name="PlaceHolder 2"/>
          <p:cNvSpPr>
            <a:spLocks noGrp="1"/>
          </p:cNvSpPr>
          <p:nvPr>
            <p:ph/>
          </p:nvPr>
        </p:nvSpPr>
        <p:spPr>
          <a:xfrm>
            <a:off x="147600" y="1806120"/>
            <a:ext cx="8848440" cy="3973680"/>
          </a:xfrm>
          <a:prstGeom prst="rect">
            <a:avLst/>
          </a:prstGeom>
          <a:noFill/>
          <a:ln w="0">
            <a:noFill/>
          </a:ln>
        </p:spPr>
        <p:txBody>
          <a:bodyPr lIns="91440" rIns="91440" tIns="45720" bIns="45720" anchor="t">
            <a:normAutofit/>
          </a:bodyPr>
          <a:p>
            <a:pPr indent="0" defTabSz="685800">
              <a:lnSpc>
                <a:spcPct val="90000"/>
              </a:lnSpc>
              <a:spcBef>
                <a:spcPts val="751"/>
              </a:spcBef>
              <a:buNone/>
              <a:tabLst>
                <a:tab algn="l" pos="0"/>
              </a:tabLst>
            </a:pPr>
            <a:r>
              <a:rPr b="0" lang="en-US" sz="2400" strike="noStrike" u="none">
                <a:solidFill>
                  <a:schemeClr val="dk1"/>
                </a:solidFill>
                <a:uFillTx/>
                <a:latin typeface="Calibri"/>
              </a:rPr>
              <a:t>Methods that can propagate a checked exception must be marked with </a:t>
            </a:r>
            <a:r>
              <a:rPr b="1" lang="en-US" sz="2400" strike="noStrike" u="none">
                <a:solidFill>
                  <a:schemeClr val="dk1"/>
                </a:solidFill>
                <a:uFillTx/>
                <a:latin typeface="Calibri"/>
              </a:rPr>
              <a:t>throws</a:t>
            </a:r>
            <a:r>
              <a:rPr b="0" lang="en-US" sz="2400" strike="noStrike" u="none">
                <a:solidFill>
                  <a:schemeClr val="dk1"/>
                </a:solidFill>
                <a:uFillTx/>
                <a:latin typeface="Calibri"/>
              </a:rPr>
              <a:t> clause:</a:t>
            </a:r>
            <a:br>
              <a:rPr sz="1800"/>
            </a:br>
            <a:endParaRPr b="0" lang="cs-CZ" sz="2400" strike="noStrike" u="none">
              <a:solidFill>
                <a:schemeClr val="dk1"/>
              </a:solidFill>
              <a:uFillTx/>
              <a:latin typeface="Calibri"/>
            </a:endParaRPr>
          </a:p>
        </p:txBody>
      </p:sp>
      <p:sp>
        <p:nvSpPr>
          <p:cNvPr id="572" name="TextovéPole 1"/>
          <p:cNvSpPr/>
          <p:nvPr/>
        </p:nvSpPr>
        <p:spPr>
          <a:xfrm>
            <a:off x="789120" y="2557800"/>
            <a:ext cx="8355960" cy="423288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r>
              <a:rPr b="0" lang="en-GB" sz="1600" strike="noStrike" u="none">
                <a:solidFill>
                  <a:srgbClr val="3f5fbf"/>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3f5fbf"/>
                </a:solidFill>
                <a:uFillTx/>
                <a:latin typeface="Consolas"/>
              </a:rPr>
              <a:t> </a:t>
            </a:r>
            <a:r>
              <a:rPr b="0" lang="en-GB" sz="1600" strike="noStrike" u="none">
                <a:solidFill>
                  <a:srgbClr val="3f5fbf"/>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3f5fbf"/>
                </a:solidFill>
                <a:uFillTx/>
                <a:latin typeface="Consolas"/>
              </a:rPr>
              <a:t> </a:t>
            </a:r>
            <a:r>
              <a:rPr b="0" lang="en-GB" sz="1600" strike="noStrike" u="none">
                <a:solidFill>
                  <a:srgbClr val="3f5fbf"/>
                </a:solidFill>
                <a:uFillTx/>
                <a:latin typeface="Consolas"/>
              </a:rPr>
              <a:t>* </a:t>
            </a:r>
            <a:r>
              <a:rPr b="1" lang="en-GB" sz="1600" strike="noStrike" u="none">
                <a:solidFill>
                  <a:srgbClr val="7f9fbf"/>
                </a:solidFill>
                <a:uFillTx/>
                <a:latin typeface="Consolas"/>
              </a:rPr>
              <a:t>@param</a:t>
            </a:r>
            <a:r>
              <a:rPr b="1" lang="en-GB" sz="1600" strike="noStrike" u="none">
                <a:solidFill>
                  <a:srgbClr val="3f5fbf"/>
                </a:solidFill>
                <a:uFillTx/>
                <a:latin typeface="Consolas"/>
              </a:rPr>
              <a:t> fileName</a:t>
            </a:r>
            <a:endParaRPr b="0" lang="cs-CZ" sz="1600" strike="noStrike" u="none">
              <a:solidFill>
                <a:srgbClr val="000000"/>
              </a:solidFill>
              <a:uFillTx/>
              <a:latin typeface="Arial"/>
            </a:endParaRPr>
          </a:p>
          <a:p>
            <a:pPr defTabSz="914400">
              <a:lnSpc>
                <a:spcPct val="100000"/>
              </a:lnSpc>
            </a:pPr>
            <a:r>
              <a:rPr b="0" lang="en-GB" sz="1600" strike="noStrike" u="none">
                <a:solidFill>
                  <a:srgbClr val="3f5fbf"/>
                </a:solidFill>
                <a:uFillTx/>
                <a:latin typeface="Consolas"/>
              </a:rPr>
              <a:t> </a:t>
            </a:r>
            <a:r>
              <a:rPr b="0" lang="en-GB" sz="1600" strike="noStrike" u="none">
                <a:solidFill>
                  <a:srgbClr val="3f5fbf"/>
                </a:solidFill>
                <a:uFillTx/>
                <a:latin typeface="Consolas"/>
              </a:rPr>
              <a:t>* </a:t>
            </a:r>
            <a:r>
              <a:rPr b="1" lang="en-GB" sz="1600" strike="noStrike" u="none">
                <a:solidFill>
                  <a:srgbClr val="7f9fbf"/>
                </a:solidFill>
                <a:uFillTx/>
                <a:latin typeface="Consolas"/>
              </a:rPr>
              <a:t>@return</a:t>
            </a:r>
            <a:endParaRPr b="0" lang="cs-CZ" sz="1600" strike="noStrike" u="none">
              <a:solidFill>
                <a:srgbClr val="000000"/>
              </a:solidFill>
              <a:uFillTx/>
              <a:latin typeface="Arial"/>
            </a:endParaRPr>
          </a:p>
          <a:p>
            <a:pPr defTabSz="914400">
              <a:lnSpc>
                <a:spcPct val="100000"/>
              </a:lnSpc>
            </a:pPr>
            <a:r>
              <a:rPr b="0" lang="en-GB" sz="1600" strike="noStrike" u="none">
                <a:solidFill>
                  <a:srgbClr val="3f5fbf"/>
                </a:solidFill>
                <a:uFillTx/>
                <a:latin typeface="Consolas"/>
              </a:rPr>
              <a:t> </a:t>
            </a:r>
            <a:r>
              <a:rPr b="0" lang="en-GB" sz="1600" strike="noStrike" u="none">
                <a:solidFill>
                  <a:srgbClr val="3f5fbf"/>
                </a:solidFill>
                <a:uFillTx/>
                <a:latin typeface="Consolas"/>
              </a:rPr>
              <a:t>* </a:t>
            </a:r>
            <a:r>
              <a:rPr b="1" lang="en-GB" sz="1600" strike="noStrike" u="none">
                <a:solidFill>
                  <a:srgbClr val="7f9fbf"/>
                </a:solidFill>
                <a:uFillTx/>
                <a:latin typeface="Consolas"/>
              </a:rPr>
              <a:t>@throws</a:t>
            </a:r>
            <a:r>
              <a:rPr b="1" lang="en-GB" sz="1600" strike="noStrike" u="none">
                <a:solidFill>
                  <a:srgbClr val="3f5fbf"/>
                </a:solidFill>
                <a:uFillTx/>
                <a:latin typeface="Consolas"/>
              </a:rPr>
              <a:t> IOException</a:t>
            </a:r>
            <a:endParaRPr b="0" lang="cs-CZ" sz="1600" strike="noStrike" u="none">
              <a:solidFill>
                <a:srgbClr val="000000"/>
              </a:solidFill>
              <a:uFillTx/>
              <a:latin typeface="Arial"/>
            </a:endParaRPr>
          </a:p>
          <a:p>
            <a:pPr defTabSz="914400">
              <a:lnSpc>
                <a:spcPct val="100000"/>
              </a:lnSpc>
            </a:pPr>
            <a:r>
              <a:rPr b="0" lang="en-GB" sz="1600" strike="noStrike" u="none">
                <a:solidFill>
                  <a:srgbClr val="3f5fbf"/>
                </a:solidFill>
                <a:uFillTx/>
                <a:latin typeface="Consolas"/>
              </a:rPr>
              <a:t> </a:t>
            </a:r>
            <a:r>
              <a:rPr b="0" lang="en-GB" sz="1600" strike="noStrike" u="none">
                <a:solidFill>
                  <a:srgbClr val="3f5fbf"/>
                </a:solidFill>
                <a:uFillTx/>
                <a:latin typeface="Consolas"/>
              </a:rPr>
              <a:t>*/</a:t>
            </a:r>
            <a:endParaRPr b="0" lang="cs-CZ" sz="1600" strike="noStrike" u="none">
              <a:solidFill>
                <a:srgbClr val="000000"/>
              </a:solidFill>
              <a:uFillTx/>
              <a:latin typeface="Arial"/>
            </a:endParaRPr>
          </a:p>
          <a:p>
            <a:pPr defTabSz="914400">
              <a:lnSpc>
                <a:spcPct val="100000"/>
              </a:lnSpc>
            </a:pPr>
            <a:r>
              <a:rPr b="0" lang="en-US" sz="1600" strike="noStrike" u="none">
                <a:solidFill>
                  <a:srgbClr val="7f0055"/>
                </a:solidFill>
                <a:uFillTx/>
                <a:latin typeface="Consolas"/>
              </a:rPr>
              <a:t>public</a:t>
            </a:r>
            <a:r>
              <a:rPr b="0" lang="en-US" sz="1600" strike="noStrike" u="none">
                <a:solidFill>
                  <a:srgbClr val="000000"/>
                </a:solidFill>
                <a:uFillTx/>
                <a:latin typeface="Consolas"/>
              </a:rPr>
              <a:t> String filterInputFile(String fileName) </a:t>
            </a:r>
            <a:r>
              <a:rPr b="0" lang="en-US" sz="1600" strike="noStrike" u="none">
                <a:solidFill>
                  <a:srgbClr val="7f0055"/>
                </a:solidFill>
                <a:uFillTx/>
                <a:latin typeface="Consolas"/>
              </a:rPr>
              <a:t>throws</a:t>
            </a:r>
            <a:r>
              <a:rPr b="0" lang="en-US" sz="1600" strike="noStrike" u="none">
                <a:solidFill>
                  <a:srgbClr val="000000"/>
                </a:solidFill>
                <a:uFillTx/>
                <a:latin typeface="Consolas"/>
              </a:rPr>
              <a:t> IOException {</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InputStream is = </a:t>
            </a:r>
            <a:r>
              <a:rPr b="0" lang="en-GB" sz="1600" strike="noStrike" u="none">
                <a:solidFill>
                  <a:srgbClr val="7f0055"/>
                </a:solidFill>
                <a:uFillTx/>
                <a:latin typeface="Consolas"/>
              </a:rPr>
              <a:t>new</a:t>
            </a:r>
            <a:r>
              <a:rPr b="0" lang="en-GB" sz="1600" strike="noStrike" u="none">
                <a:solidFill>
                  <a:srgbClr val="000000"/>
                </a:solidFill>
                <a:uFillTx/>
                <a:latin typeface="Consolas"/>
              </a:rPr>
              <a:t> FileInputStream(fileName);</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StringBuilder sb = </a:t>
            </a:r>
            <a:r>
              <a:rPr b="0" lang="en-GB" sz="1600" strike="noStrike" u="none">
                <a:solidFill>
                  <a:srgbClr val="7f0055"/>
                </a:solidFill>
                <a:uFillTx/>
                <a:latin typeface="Consolas"/>
              </a:rPr>
              <a:t>new</a:t>
            </a:r>
            <a:r>
              <a:rPr b="0" lang="en-GB" sz="1600" strike="noStrike" u="none">
                <a:solidFill>
                  <a:srgbClr val="000000"/>
                </a:solidFill>
                <a:uFillTx/>
                <a:latin typeface="Consolas"/>
              </a:rPr>
              <a:t> StringBuilder();</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int</a:t>
            </a:r>
            <a:r>
              <a:rPr b="0" lang="en-GB" sz="1600" strike="noStrike" u="none">
                <a:solidFill>
                  <a:srgbClr val="000000"/>
                </a:solidFill>
                <a:uFillTx/>
                <a:latin typeface="Consolas"/>
              </a:rPr>
              <a:t> chars;</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byte</a:t>
            </a:r>
            <a:r>
              <a:rPr b="0" lang="en-GB" sz="1600" strike="noStrike" u="none">
                <a:solidFill>
                  <a:srgbClr val="000000"/>
                </a:solidFill>
                <a:uFillTx/>
                <a:latin typeface="Consolas"/>
              </a:rPr>
              <a:t>[] buffer = </a:t>
            </a:r>
            <a:r>
              <a:rPr b="0" lang="en-GB" sz="1600" strike="noStrike" u="none">
                <a:solidFill>
                  <a:srgbClr val="7f0055"/>
                </a:solidFill>
                <a:uFillTx/>
                <a:latin typeface="Consolas"/>
              </a:rPr>
              <a:t>new</a:t>
            </a:r>
            <a:r>
              <a:rPr b="0" lang="en-GB" sz="1600" strike="noStrike" u="none">
                <a:solidFill>
                  <a:srgbClr val="000000"/>
                </a:solidFill>
                <a:uFillTx/>
                <a:latin typeface="Consolas"/>
              </a:rPr>
              <a:t> </a:t>
            </a:r>
            <a:r>
              <a:rPr b="0" lang="en-GB" sz="1600" strike="noStrike" u="none">
                <a:solidFill>
                  <a:srgbClr val="7f0055"/>
                </a:solidFill>
                <a:uFillTx/>
                <a:latin typeface="Consolas"/>
              </a:rPr>
              <a:t>byte</a:t>
            </a:r>
            <a:r>
              <a:rPr b="0" lang="en-GB" sz="1600" strike="noStrike" u="none">
                <a:solidFill>
                  <a:srgbClr val="000000"/>
                </a:solidFill>
                <a:uFillTx/>
                <a:latin typeface="Consolas"/>
              </a:rPr>
              <a:t>[1024];</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while</a:t>
            </a:r>
            <a:r>
              <a:rPr b="0" lang="en-GB" sz="1600" strike="noStrike" u="none">
                <a:solidFill>
                  <a:srgbClr val="000000"/>
                </a:solidFill>
                <a:uFillTx/>
                <a:latin typeface="Consolas"/>
              </a:rPr>
              <a:t> (-1 != (chars = is.read(buffer))){</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	</a:t>
            </a:r>
            <a:r>
              <a:rPr b="0" lang="en-GB" sz="1600" strike="noStrike" u="none">
                <a:solidFill>
                  <a:srgbClr val="000000"/>
                </a:solidFill>
                <a:uFillTx/>
                <a:latin typeface="Consolas"/>
              </a:rPr>
              <a:t>sb.append(</a:t>
            </a:r>
            <a:r>
              <a:rPr b="0" lang="en-GB" sz="1600" strike="noStrike" u="none">
                <a:solidFill>
                  <a:srgbClr val="7f0055"/>
                </a:solidFill>
                <a:uFillTx/>
                <a:latin typeface="Consolas"/>
              </a:rPr>
              <a:t>new</a:t>
            </a:r>
            <a:r>
              <a:rPr b="0" lang="en-GB" sz="1600" strike="noStrike" u="none">
                <a:solidFill>
                  <a:srgbClr val="000000"/>
                </a:solidFill>
                <a:uFillTx/>
                <a:latin typeface="Consolas"/>
              </a:rPr>
              <a:t> String(buffer,0 , chars));</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0" lang="en-GB" sz="1600" strike="noStrike" u="none">
                <a:solidFill>
                  <a:srgbClr val="000000"/>
                </a:solidFill>
                <a:uFillTx/>
                <a:latin typeface="Consolas"/>
              </a:rPr>
              <a:t>is.close();</a:t>
            </a:r>
            <a:endParaRPr b="0" lang="cs-CZ" sz="1600" strike="noStrike" u="none">
              <a:solidFill>
                <a:srgbClr val="000000"/>
              </a:solidFill>
              <a:uFillTx/>
              <a:latin typeface="Arial"/>
            </a:endParaRPr>
          </a:p>
          <a:p>
            <a:pPr defTabSz="914400">
              <a:lnSpc>
                <a:spcPct val="100000"/>
              </a:lnSpc>
            </a:pPr>
            <a:r>
              <a:rPr b="0" lang="en-GB" sz="1600" strike="noStrike" u="none">
                <a:solidFill>
                  <a:srgbClr val="7f0055"/>
                </a:solidFill>
                <a:uFillTx/>
                <a:latin typeface="Consolas"/>
              </a:rPr>
              <a:t>	</a:t>
            </a:r>
            <a:r>
              <a:rPr b="0" lang="en-GB" sz="1600" strike="noStrike" u="none">
                <a:solidFill>
                  <a:srgbClr val="7f0055"/>
                </a:solidFill>
                <a:uFillTx/>
                <a:latin typeface="Consolas"/>
              </a:rPr>
              <a:t>return</a:t>
            </a:r>
            <a:r>
              <a:rPr b="0" lang="en-GB" sz="1600" strike="noStrike" u="none">
                <a:solidFill>
                  <a:srgbClr val="000000"/>
                </a:solidFill>
                <a:uFillTx/>
                <a:latin typeface="Consolas"/>
              </a:rPr>
              <a:t> sb.toString();</a:t>
            </a: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
        <p:nvSpPr>
          <p:cNvPr id="573" name="Obdélníkový popisek 4"/>
          <p:cNvSpPr/>
          <p:nvPr/>
        </p:nvSpPr>
        <p:spPr>
          <a:xfrm>
            <a:off x="5265720" y="2433240"/>
            <a:ext cx="3456000" cy="1079640"/>
          </a:xfrm>
          <a:prstGeom prst="wedgeRectCallout">
            <a:avLst>
              <a:gd name="adj1" fmla="val -6771"/>
              <a:gd name="adj2" fmla="val 103213"/>
            </a:avLst>
          </a:prstGeom>
          <a:solidFill>
            <a:srgbClr val="fafafa"/>
          </a:solidFill>
          <a:ln>
            <a:solidFill>
              <a:srgbClr val="e7e6e6"/>
            </a:solidFill>
          </a:ln>
        </p:spPr>
        <p:style>
          <a:lnRef idx="2">
            <a:schemeClr val="accent5"/>
          </a:lnRef>
          <a:fillRef idx="1">
            <a:schemeClr val="lt1"/>
          </a:fillRef>
          <a:effectRef idx="0">
            <a:schemeClr val="accent5"/>
          </a:effectRef>
          <a:fontRef idx="minor"/>
        </p:style>
        <p:txBody>
          <a:bodyPr lIns="90000" rIns="90000" tIns="45000" bIns="45000" anchor="ctr">
            <a:noAutofit/>
          </a:bodyPr>
          <a:p>
            <a:pPr algn="ctr" defTabSz="914400">
              <a:lnSpc>
                <a:spcPct val="100000"/>
              </a:lnSpc>
            </a:pPr>
            <a:r>
              <a:rPr b="0" lang="en-US" sz="1800" strike="noStrike" u="none">
                <a:solidFill>
                  <a:schemeClr val="dk1"/>
                </a:solidFill>
                <a:uFillTx/>
                <a:latin typeface="Calibri"/>
              </a:rPr>
              <a:t>Every checked exception should be handled in </a:t>
            </a:r>
            <a:r>
              <a:rPr b="0" lang="cs-CZ" sz="1800" strike="noStrike" u="none">
                <a:solidFill>
                  <a:schemeClr val="dk1"/>
                </a:solidFill>
                <a:uFillTx/>
                <a:latin typeface="Calibri"/>
              </a:rPr>
              <a:t>the </a:t>
            </a:r>
            <a:r>
              <a:rPr b="0" lang="en-US" sz="1800" strike="noStrike" u="none">
                <a:solidFill>
                  <a:schemeClr val="dk1"/>
                </a:solidFill>
                <a:uFillTx/>
                <a:latin typeface="Calibri"/>
              </a:rPr>
              <a:t>method or </a:t>
            </a:r>
            <a:r>
              <a:rPr b="0" lang="cs-CZ" sz="1800" strike="noStrike" u="none">
                <a:solidFill>
                  <a:schemeClr val="dk1"/>
                </a:solidFill>
                <a:uFillTx/>
                <a:latin typeface="Calibri"/>
              </a:rPr>
              <a:t>the </a:t>
            </a:r>
            <a:r>
              <a:rPr b="0" lang="en-US" sz="1800" strike="noStrike" u="none">
                <a:solidFill>
                  <a:schemeClr val="dk1"/>
                </a:solidFill>
                <a:uFillTx/>
                <a:latin typeface="Calibri"/>
              </a:rPr>
              <a:t>method specif</a:t>
            </a:r>
            <a:r>
              <a:rPr b="0" lang="cs-CZ" sz="1800" strike="noStrike" u="none">
                <a:solidFill>
                  <a:schemeClr val="dk1"/>
                </a:solidFill>
                <a:uFillTx/>
                <a:latin typeface="Calibri"/>
              </a:rPr>
              <a:t>ies</a:t>
            </a:r>
            <a:r>
              <a:rPr b="0" lang="en-US" sz="1800" strike="noStrike" u="none">
                <a:solidFill>
                  <a:schemeClr val="dk1"/>
                </a:solidFill>
                <a:uFillTx/>
                <a:latin typeface="Calibri"/>
              </a:rPr>
              <a:t> exception throwing.</a:t>
            </a:r>
            <a:endParaRPr b="0" lang="cs-CZ" sz="18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4" name="PlaceHolder 1"/>
          <p:cNvSpPr>
            <a:spLocks noGrp="1"/>
          </p:cNvSpPr>
          <p:nvPr>
            <p:ph type="title"/>
          </p:nvPr>
        </p:nvSpPr>
        <p:spPr>
          <a:xfrm>
            <a:off x="150120" y="1054080"/>
            <a:ext cx="8848440" cy="1021680"/>
          </a:xfrm>
          <a:prstGeom prst="rect">
            <a:avLst/>
          </a:prstGeom>
          <a:noFill/>
          <a:ln w="0">
            <a:noFill/>
          </a:ln>
        </p:spPr>
        <p:txBody>
          <a:bodyPr lIns="91440" rIns="91440" tIns="45720" bIns="45720" anchor="b">
            <a:noAutofit/>
          </a:bodyPr>
          <a:p>
            <a:pPr indent="0" defTabSz="685800">
              <a:lnSpc>
                <a:spcPct val="90000"/>
              </a:lnSpc>
              <a:buNone/>
            </a:pPr>
            <a:r>
              <a:rPr b="1" lang="en-US" sz="2700" strike="noStrike" u="sng">
                <a:solidFill>
                  <a:srgbClr val="00a499"/>
                </a:solidFill>
                <a:uFillTx/>
                <a:latin typeface="Calibri"/>
              </a:rPr>
              <a:t>Try</a:t>
            </a:r>
            <a:r>
              <a:rPr b="1" lang="en-US" sz="2700" strike="noStrike" u="none">
                <a:solidFill>
                  <a:srgbClr val="00a499"/>
                </a:solidFill>
                <a:uFillTx/>
                <a:latin typeface="Calibri"/>
              </a:rPr>
              <a:t> statement</a:t>
            </a:r>
            <a:endParaRPr b="0" lang="cs-CZ" sz="2700" strike="noStrike" u="none">
              <a:solidFill>
                <a:schemeClr val="dk1"/>
              </a:solidFill>
              <a:uFillTx/>
              <a:latin typeface="Calibri"/>
            </a:endParaRPr>
          </a:p>
        </p:txBody>
      </p:sp>
      <p:sp>
        <p:nvSpPr>
          <p:cNvPr id="575" name="PlaceHolder 2"/>
          <p:cNvSpPr>
            <a:spLocks noGrp="1"/>
          </p:cNvSpPr>
          <p:nvPr>
            <p:ph/>
          </p:nvPr>
        </p:nvSpPr>
        <p:spPr>
          <a:xfrm>
            <a:off x="150840" y="2229480"/>
            <a:ext cx="8848440" cy="3973680"/>
          </a:xfrm>
          <a:prstGeom prst="rect">
            <a:avLst/>
          </a:prstGeom>
          <a:noFill/>
          <a:ln w="0">
            <a:noFill/>
          </a:ln>
        </p:spPr>
        <p:txBody>
          <a:bodyPr lIns="91440" rIns="91440" tIns="45720" bIns="45720" anchor="t">
            <a:noAutofit/>
          </a:bodyPr>
          <a:p>
            <a:pPr marL="171360" indent="-171360" defTabSz="685800">
              <a:lnSpc>
                <a:spcPct val="90000"/>
              </a:lnSpc>
              <a:spcBef>
                <a:spcPts val="751"/>
              </a:spcBef>
              <a:buClr>
                <a:srgbClr val="000000"/>
              </a:buClr>
              <a:buFont typeface="Arial"/>
              <a:buChar char="•"/>
            </a:pPr>
            <a:r>
              <a:rPr b="0" lang="en-US" sz="2400" strike="noStrike" u="none">
                <a:solidFill>
                  <a:schemeClr val="dk1"/>
                </a:solidFill>
                <a:uFillTx/>
                <a:latin typeface="Calibri"/>
              </a:rPr>
              <a:t>The</a:t>
            </a:r>
            <a:r>
              <a:rPr b="0" lang="cs-CZ" sz="2400" strike="noStrike" u="none">
                <a:solidFill>
                  <a:schemeClr val="dk1"/>
                </a:solidFill>
                <a:uFillTx/>
                <a:latin typeface="Calibri"/>
              </a:rPr>
              <a:t> </a:t>
            </a:r>
            <a:r>
              <a:rPr b="0" lang="en-US" sz="2400" strike="noStrike" u="none">
                <a:solidFill>
                  <a:schemeClr val="dk1"/>
                </a:solidFill>
                <a:uFillTx/>
                <a:latin typeface="Calibri"/>
              </a:rPr>
              <a:t>source code catching an exception must surround the call with the try statement:</a:t>
            </a:r>
            <a:br>
              <a:rPr sz="2400"/>
            </a:br>
            <a:br>
              <a:rPr sz="1800"/>
            </a:br>
            <a:r>
              <a:rPr b="0" lang="en-US" sz="1800" strike="noStrike" u="none">
                <a:solidFill>
                  <a:schemeClr val="dk1"/>
                </a:solidFill>
                <a:uFillTx/>
                <a:latin typeface="Courier New"/>
              </a:rPr>
              <a:t> </a:t>
            </a:r>
            <a:endParaRPr b="0" lang="cs-CZ" sz="1800" strike="noStrike" u="none">
              <a:solidFill>
                <a:schemeClr val="dk1"/>
              </a:solidFill>
              <a:uFillTx/>
              <a:latin typeface="Calibri"/>
            </a:endParaRPr>
          </a:p>
        </p:txBody>
      </p:sp>
      <p:sp>
        <p:nvSpPr>
          <p:cNvPr id="576" name="TextovéPole 1"/>
          <p:cNvSpPr/>
          <p:nvPr/>
        </p:nvSpPr>
        <p:spPr>
          <a:xfrm>
            <a:off x="34560" y="2925000"/>
            <a:ext cx="9209880" cy="2526840"/>
          </a:xfrm>
          <a:prstGeom prst="rect">
            <a:avLst/>
          </a:prstGeom>
          <a:noFill/>
          <a:ln w="25400">
            <a:noFill/>
          </a:ln>
        </p:spPr>
        <p:style>
          <a:lnRef idx="1">
            <a:schemeClr val="accent5"/>
          </a:lnRef>
          <a:fillRef idx="2">
            <a:schemeClr val="accent5"/>
          </a:fillRef>
          <a:effectRef idx="1">
            <a:schemeClr val="accent5"/>
          </a:effectRef>
          <a:fontRef idx="minor"/>
        </p:style>
        <p:txBody>
          <a:bodyPr wrap="none" lIns="90000" rIns="90000" tIns="45000" bIns="45000" anchor="t">
            <a:spAutoFit/>
          </a:bodyPr>
          <a:p>
            <a:pPr defTabSz="914400">
              <a:lnSpc>
                <a:spcPct val="100000"/>
              </a:lnSpc>
            </a:pPr>
            <a:r>
              <a:rPr b="1" lang="en-GB" sz="1600" strike="noStrike" u="none">
                <a:solidFill>
                  <a:srgbClr val="7f0055"/>
                </a:solidFill>
                <a:uFillTx/>
                <a:latin typeface="Consolas"/>
              </a:rPr>
              <a:t>try</a:t>
            </a:r>
            <a:r>
              <a:rPr b="1" lang="en-GB" sz="1600" strike="noStrike" u="none">
                <a:solidFill>
                  <a:srgbClr val="000000"/>
                </a:solidFill>
                <a:uFillTx/>
                <a:latin typeface="Consolas"/>
              </a:rPr>
              <a:t> {</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3f7f5f"/>
                </a:solidFill>
                <a:uFillTx/>
                <a:latin typeface="Consolas"/>
              </a:rPr>
              <a:t>//this section contains commands that are source of exception throwing</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 </a:t>
            </a:r>
            <a:r>
              <a:rPr b="1" lang="en-GB" sz="1600" strike="noStrike" u="none">
                <a:solidFill>
                  <a:srgbClr val="7f0055"/>
                </a:solidFill>
                <a:uFillTx/>
                <a:latin typeface="Consolas"/>
              </a:rPr>
              <a:t>catch</a:t>
            </a:r>
            <a:r>
              <a:rPr b="1" lang="en-GB" sz="1600" strike="noStrike" u="none">
                <a:solidFill>
                  <a:srgbClr val="000000"/>
                </a:solidFill>
                <a:uFillTx/>
                <a:latin typeface="Consolas"/>
              </a:rPr>
              <a:t>(Exception e) {</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3f7f5f"/>
                </a:solidFill>
                <a:uFillTx/>
                <a:latin typeface="Consolas"/>
              </a:rPr>
              <a:t>//caught exception is handled here,</a:t>
            </a:r>
            <a:endParaRPr b="0" lang="cs-CZ" sz="1600" strike="noStrike" u="none">
              <a:solidFill>
                <a:srgbClr val="000000"/>
              </a:solidFill>
              <a:uFillTx/>
              <a:latin typeface="Arial"/>
            </a:endParaRPr>
          </a:p>
          <a:p>
            <a:pPr defTabSz="914400">
              <a:lnSpc>
                <a:spcPct val="100000"/>
              </a:lnSpc>
            </a:pPr>
            <a:r>
              <a:rPr b="0" lang="en-US" sz="1600" strike="noStrike" u="none">
                <a:solidFill>
                  <a:srgbClr val="000000"/>
                </a:solidFill>
                <a:uFillTx/>
                <a:latin typeface="Consolas"/>
              </a:rPr>
              <a:t>    </a:t>
            </a:r>
            <a:r>
              <a:rPr b="0" lang="en-US" sz="1600" strike="noStrike" u="none">
                <a:solidFill>
                  <a:srgbClr val="3f7f5f"/>
                </a:solidFill>
                <a:uFillTx/>
                <a:latin typeface="Consolas"/>
              </a:rPr>
              <a:t>//it is acce</a:t>
            </a:r>
            <a:r>
              <a:rPr b="0" lang="cs-CZ" sz="1600" strike="noStrike" u="none">
                <a:solidFill>
                  <a:srgbClr val="3f7f5f"/>
                </a:solidFill>
                <a:uFillTx/>
                <a:latin typeface="Consolas"/>
              </a:rPr>
              <a:t>s</a:t>
            </a:r>
            <a:r>
              <a:rPr b="0" lang="en-US" sz="1600" strike="noStrike" u="none">
                <a:solidFill>
                  <a:srgbClr val="3f7f5f"/>
                </a:solidFill>
                <a:uFillTx/>
                <a:latin typeface="Consolas"/>
              </a:rPr>
              <a:t>sible as variable with name e</a:t>
            </a:r>
            <a:endParaRPr b="0" lang="cs-CZ" sz="1600" strike="noStrike" u="none">
              <a:solidFill>
                <a:srgbClr val="000000"/>
              </a:solidFill>
              <a:uFillTx/>
              <a:latin typeface="Arial"/>
            </a:endParaRPr>
          </a:p>
          <a:p>
            <a:pPr defTabSz="914400">
              <a:lnSpc>
                <a:spcPct val="100000"/>
              </a:lnSpc>
            </a:pPr>
            <a:endParaRPr b="0" lang="cs-CZ" sz="1600" strike="noStrike" u="none">
              <a:solidFill>
                <a:srgbClr val="000000"/>
              </a:solidFill>
              <a:uFillTx/>
              <a:latin typeface="Arial"/>
            </a:endParaRPr>
          </a:p>
          <a:p>
            <a:pPr defTabSz="914400">
              <a:lnSpc>
                <a:spcPct val="100000"/>
              </a:lnSpc>
            </a:pPr>
            <a:r>
              <a:rPr b="0" lang="en-GB" sz="1600" strike="noStrike" u="none">
                <a:solidFill>
                  <a:srgbClr val="000000"/>
                </a:solidFill>
                <a:uFillTx/>
                <a:latin typeface="Consolas"/>
              </a:rPr>
              <a:t>}</a:t>
            </a:r>
            <a:endParaRPr b="0" lang="cs-CZ" sz="1600" strike="noStrike" u="none">
              <a:solidFill>
                <a:srgbClr val="000000"/>
              </a:solidFill>
              <a:uFillTx/>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3.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4.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5.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6.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7.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8.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9.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0.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1.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2.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3.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4.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5.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6.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7.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8.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9.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0.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4.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Motiv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1_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FolderType xmlns="2d639258-3991-4345-9d37-a20f43815b4a" xsi:nil="true"/>
    <AppVersion xmlns="2d639258-3991-4345-9d37-a20f43815b4a" xsi:nil="true"/>
    <Invited_Students xmlns="2d639258-3991-4345-9d37-a20f43815b4a" xsi:nil="true"/>
    <DefaultSectionNames xmlns="2d639258-3991-4345-9d37-a20f43815b4a" xsi:nil="true"/>
    <Self_Registration_Enabled xmlns="2d639258-3991-4345-9d37-a20f43815b4a" xsi:nil="true"/>
    <Teachers xmlns="2d639258-3991-4345-9d37-a20f43815b4a">
      <UserInfo>
        <DisplayName/>
        <AccountId xsi:nil="true"/>
        <AccountType/>
      </UserInfo>
    </Teachers>
    <NotebookType xmlns="2d639258-3991-4345-9d37-a20f43815b4a" xsi:nil="true"/>
    <Students xmlns="2d639258-3991-4345-9d37-a20f43815b4a">
      <UserInfo>
        <DisplayName/>
        <AccountId xsi:nil="true"/>
        <AccountType/>
      </UserInfo>
    </Students>
    <Student_Groups xmlns="2d639258-3991-4345-9d37-a20f43815b4a">
      <UserInfo>
        <DisplayName/>
        <AccountId xsi:nil="true"/>
        <AccountType/>
      </UserInfo>
    </Student_Groups>
    <Owner xmlns="2d639258-3991-4345-9d37-a20f43815b4a">
      <UserInfo>
        <DisplayName/>
        <AccountId xsi:nil="true"/>
        <AccountType/>
      </UserInfo>
    </Owner>
    <Invited_Teachers xmlns="2d639258-3991-4345-9d37-a20f43815b4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A4ED7D77712809478E9EEFFC3AEB2543" ma:contentTypeVersion="16" ma:contentTypeDescription="Vytvoří nový dokument" ma:contentTypeScope="" ma:versionID="895107da552d4db4dedf4ed23c84da38">
  <xsd:schema xmlns:xsd="http://www.w3.org/2001/XMLSchema" xmlns:xs="http://www.w3.org/2001/XMLSchema" xmlns:p="http://schemas.microsoft.com/office/2006/metadata/properties" xmlns:ns3="2d639258-3991-4345-9d37-a20f43815b4a" xmlns:ns4="da871de3-8519-4936-8088-8b4065963fcf" targetNamespace="http://schemas.microsoft.com/office/2006/metadata/properties" ma:root="true" ma:fieldsID="7937106f1116e6809139488d4a832e50" ns3:_="" ns4:_="">
    <xsd:import namespace="2d639258-3991-4345-9d37-a20f43815b4a"/>
    <xsd:import namespace="da871de3-8519-4936-8088-8b4065963fcf"/>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4:SharedWithUsers" minOccurs="0"/>
                <xsd:element ref="ns4:SharedWithDetails" minOccurs="0"/>
                <xsd:element ref="ns4:SharingHintHash"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639258-3991-4345-9d37-a20f43815b4a"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MediaServiceMetadata" ma:index="22" nillable="true" ma:displayName="MediaServiceMetadata" ma:description="" ma:hidden="true" ma:internalName="MediaServiceMetadata" ma:readOnly="true">
      <xsd:simpleType>
        <xsd:restriction base="dms:Note"/>
      </xsd:simpleType>
    </xsd:element>
    <xsd:element name="MediaServiceFastMetadata" ma:index="23"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a871de3-8519-4936-8088-8b4065963fcf" elementFormDefault="qualified">
    <xsd:import namespace="http://schemas.microsoft.com/office/2006/documentManagement/types"/>
    <xsd:import namespace="http://schemas.microsoft.com/office/infopath/2007/PartnerControls"/>
    <xsd:element name="SharedWithUsers" ma:index="19"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dílené s podrobnostmi" ma:description="" ma:internalName="SharedWithDetails" ma:readOnly="true">
      <xsd:simpleType>
        <xsd:restriction base="dms:Note">
          <xsd:maxLength value="255"/>
        </xsd:restriction>
      </xsd:simpleType>
    </xsd:element>
    <xsd:element name="SharingHintHash" ma:index="21" nillable="true" ma:displayName="Hodnota hash upozornění na sdílení"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761562-985E-490E-8696-CB2B96B981A9}">
  <ds:schemaRefs>
    <ds:schemaRef ds:uri="http://purl.org/dc/elements/1.1/"/>
    <ds:schemaRef ds:uri="http://schemas.microsoft.com/office/2006/documentManagement/types"/>
    <ds:schemaRef ds:uri="http://purl.org/dc/dcmitype/"/>
    <ds:schemaRef ds:uri="http://schemas.microsoft.com/office/infopath/2007/PartnerControls"/>
    <ds:schemaRef ds:uri="http://schemas.microsoft.com/office/2006/metadata/properties"/>
    <ds:schemaRef ds:uri="http://purl.org/dc/terms/"/>
    <ds:schemaRef ds:uri="http://schemas.openxmlformats.org/package/2006/metadata/core-properties"/>
    <ds:schemaRef ds:uri="da871de3-8519-4936-8088-8b4065963fcf"/>
    <ds:schemaRef ds:uri="2d639258-3991-4345-9d37-a20f43815b4a"/>
    <ds:schemaRef ds:uri="http://www.w3.org/XML/1998/namespace"/>
  </ds:schemaRefs>
</ds:datastoreItem>
</file>

<file path=customXml/itemProps2.xml><?xml version="1.0" encoding="utf-8"?>
<ds:datastoreItem xmlns:ds="http://schemas.openxmlformats.org/officeDocument/2006/customXml" ds:itemID="{79D7FC7D-D612-4B3E-8342-AA9EBBF558AC}">
  <ds:schemaRefs>
    <ds:schemaRef ds:uri="http://schemas.microsoft.com/office/2006/metadata/contentType"/>
    <ds:schemaRef ds:uri="http://schemas.microsoft.com/office/2006/metadata/properties/metaAttributes"/>
    <ds:schemaRef ds:uri="http://www.w3.org/2000/xmlns/"/>
    <ds:schemaRef ds:uri="http://www.w3.org/2001/XMLSchema"/>
    <ds:schemaRef ds:uri="2d639258-3991-4345-9d37-a20f43815b4a"/>
    <ds:schemaRef ds:uri="da871de3-8519-4936-8088-8b4065963fcf"/>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589AA1B-5596-4FFB-8C97-3B058FB966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460(1)</Template>
  <TotalTime>660</TotalTime>
  <Application>LibreOffice/24.8.0.3$Linux_X86_64 LibreOffice_project/480$Build-3</Application>
  <AppVersion>15.0000</AppVersion>
  <Words>20565</Words>
  <Paragraphs>3147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2019-09-09T08:39:56Z</dcterms:created>
  <dc:creator>koz01</dc:creator>
  <dc:description/>
  <dc:language>cs-CZ</dc:language>
  <cp:lastModifiedBy>David Ježek</cp:lastModifiedBy>
  <dcterms:modified xsi:type="dcterms:W3CDTF">2024-09-12T14:37:15Z</dcterms:modified>
  <cp:revision>4</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0x010100A4ED7D77712809478E9EEFFC3AEB2543</vt:lpwstr>
  </property>
  <property fmtid="{D5CDD505-2E9C-101B-9397-08002B2CF9AE}" pid="3" name="HiddenSlides">
    <vt:i4>2</vt:i4>
  </property>
  <property fmtid="{D5CDD505-2E9C-101B-9397-08002B2CF9AE}" pid="4" name="Notes">
    <vt:i4>152</vt:i4>
  </property>
  <property fmtid="{D5CDD505-2E9C-101B-9397-08002B2CF9AE}" pid="5" name="PresentationFormat">
    <vt:lpwstr>Předvádění na obrazovce (4:3)</vt:lpwstr>
  </property>
  <property fmtid="{D5CDD505-2E9C-101B-9397-08002B2CF9AE}" pid="6" name="Slides">
    <vt:i4>300</vt:i4>
  </property>
</Properties>
</file>